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Lst>
  <p:sldSz cx="32399288" cy="43200638"/>
  <p:notesSz cx="7559675" cy="106918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606">
          <p15:clr>
            <a:srgbClr val="A4A3A4"/>
          </p15:clr>
        </p15:guide>
        <p15:guide id="2" pos="102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286" autoAdjust="0"/>
  </p:normalViewPr>
  <p:slideViewPr>
    <p:cSldViewPr snapToGrid="0" snapToObjects="1">
      <p:cViewPr>
        <p:scale>
          <a:sx n="38" d="100"/>
          <a:sy n="38" d="100"/>
        </p:scale>
        <p:origin x="352" y="144"/>
      </p:cViewPr>
      <p:guideLst>
        <p:guide orient="horz" pos="13606"/>
        <p:guide pos="10204"/>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2430000" y="7070040"/>
            <a:ext cx="27538920" cy="15039720"/>
          </a:xfrm>
          <a:prstGeom prst="rect">
            <a:avLst/>
          </a:prstGeom>
        </p:spPr>
        <p:txBody>
          <a:bodyPr lIns="0" tIns="0" rIns="0" bIns="0" anchor="ctr"/>
          <a:lstStyle/>
          <a:p>
            <a:endParaRPr lang="pt-BR" sz="7150" b="0" strike="noStrike" spc="-1">
              <a:solidFill>
                <a:srgbClr val="000000"/>
              </a:solidFill>
              <a:uFill>
                <a:solidFill>
                  <a:srgbClr val="FFFFFF"/>
                </a:solidFill>
              </a:uFill>
              <a:latin typeface="Calibri"/>
            </a:endParaRPr>
          </a:p>
        </p:txBody>
      </p:sp>
      <p:sp>
        <p:nvSpPr>
          <p:cNvPr id="27" name="PlaceHolder 2"/>
          <p:cNvSpPr>
            <a:spLocks noGrp="1"/>
          </p:cNvSpPr>
          <p:nvPr>
            <p:ph type="body"/>
          </p:nvPr>
        </p:nvSpPr>
        <p:spPr>
          <a:xfrm>
            <a:off x="1619640" y="10108800"/>
            <a:ext cx="29158920" cy="1195164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
        <p:nvSpPr>
          <p:cNvPr id="28" name="PlaceHolder 3"/>
          <p:cNvSpPr>
            <a:spLocks noGrp="1"/>
          </p:cNvSpPr>
          <p:nvPr>
            <p:ph type="body"/>
          </p:nvPr>
        </p:nvSpPr>
        <p:spPr>
          <a:xfrm>
            <a:off x="1619640" y="23196240"/>
            <a:ext cx="29158920" cy="1195164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2430000" y="7070040"/>
            <a:ext cx="27538920" cy="15039720"/>
          </a:xfrm>
          <a:prstGeom prst="rect">
            <a:avLst/>
          </a:prstGeom>
        </p:spPr>
        <p:txBody>
          <a:bodyPr lIns="0" tIns="0" rIns="0" bIns="0" anchor="ctr"/>
          <a:lstStyle/>
          <a:p>
            <a:endParaRPr lang="pt-BR" sz="7150" b="0" strike="noStrike" spc="-1">
              <a:solidFill>
                <a:srgbClr val="000000"/>
              </a:solidFill>
              <a:uFill>
                <a:solidFill>
                  <a:srgbClr val="FFFFFF"/>
                </a:solidFill>
              </a:uFill>
              <a:latin typeface="Calibri"/>
            </a:endParaRPr>
          </a:p>
        </p:txBody>
      </p:sp>
      <p:sp>
        <p:nvSpPr>
          <p:cNvPr id="30" name="PlaceHolder 2"/>
          <p:cNvSpPr>
            <a:spLocks noGrp="1"/>
          </p:cNvSpPr>
          <p:nvPr>
            <p:ph type="body"/>
          </p:nvPr>
        </p:nvSpPr>
        <p:spPr>
          <a:xfrm>
            <a:off x="1619640" y="10108800"/>
            <a:ext cx="14229360" cy="1195164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
        <p:nvSpPr>
          <p:cNvPr id="31" name="PlaceHolder 3"/>
          <p:cNvSpPr>
            <a:spLocks noGrp="1"/>
          </p:cNvSpPr>
          <p:nvPr>
            <p:ph type="body"/>
          </p:nvPr>
        </p:nvSpPr>
        <p:spPr>
          <a:xfrm>
            <a:off x="16560720" y="10108800"/>
            <a:ext cx="14229360" cy="1195164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
        <p:nvSpPr>
          <p:cNvPr id="32" name="PlaceHolder 4"/>
          <p:cNvSpPr>
            <a:spLocks noGrp="1"/>
          </p:cNvSpPr>
          <p:nvPr>
            <p:ph type="body"/>
          </p:nvPr>
        </p:nvSpPr>
        <p:spPr>
          <a:xfrm>
            <a:off x="16560720" y="23196240"/>
            <a:ext cx="14229360" cy="1195164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
        <p:nvSpPr>
          <p:cNvPr id="33" name="PlaceHolder 5"/>
          <p:cNvSpPr>
            <a:spLocks noGrp="1"/>
          </p:cNvSpPr>
          <p:nvPr>
            <p:ph type="body"/>
          </p:nvPr>
        </p:nvSpPr>
        <p:spPr>
          <a:xfrm>
            <a:off x="1619640" y="23196240"/>
            <a:ext cx="14229360" cy="1195164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2430000" y="7070040"/>
            <a:ext cx="27538920" cy="15039720"/>
          </a:xfrm>
          <a:prstGeom prst="rect">
            <a:avLst/>
          </a:prstGeom>
        </p:spPr>
        <p:txBody>
          <a:bodyPr lIns="0" tIns="0" rIns="0" bIns="0" anchor="ctr"/>
          <a:lstStyle/>
          <a:p>
            <a:endParaRPr lang="pt-BR" sz="7150" b="0" strike="noStrike" spc="-1">
              <a:solidFill>
                <a:srgbClr val="000000"/>
              </a:solidFill>
              <a:uFill>
                <a:solidFill>
                  <a:srgbClr val="FFFFFF"/>
                </a:solidFill>
              </a:uFill>
              <a:latin typeface="Calibri"/>
            </a:endParaRPr>
          </a:p>
        </p:txBody>
      </p:sp>
      <p:sp>
        <p:nvSpPr>
          <p:cNvPr id="35" name="PlaceHolder 2"/>
          <p:cNvSpPr>
            <a:spLocks noGrp="1"/>
          </p:cNvSpPr>
          <p:nvPr>
            <p:ph type="body"/>
          </p:nvPr>
        </p:nvSpPr>
        <p:spPr>
          <a:xfrm>
            <a:off x="1619640" y="10108800"/>
            <a:ext cx="9388800" cy="1195164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
        <p:nvSpPr>
          <p:cNvPr id="36" name="PlaceHolder 3"/>
          <p:cNvSpPr>
            <a:spLocks noGrp="1"/>
          </p:cNvSpPr>
          <p:nvPr>
            <p:ph type="body"/>
          </p:nvPr>
        </p:nvSpPr>
        <p:spPr>
          <a:xfrm>
            <a:off x="11478240" y="10108800"/>
            <a:ext cx="9388800" cy="1195164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
        <p:nvSpPr>
          <p:cNvPr id="37" name="PlaceHolder 4"/>
          <p:cNvSpPr>
            <a:spLocks noGrp="1"/>
          </p:cNvSpPr>
          <p:nvPr>
            <p:ph type="body"/>
          </p:nvPr>
        </p:nvSpPr>
        <p:spPr>
          <a:xfrm>
            <a:off x="21336840" y="10108800"/>
            <a:ext cx="9388800" cy="1195164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
        <p:nvSpPr>
          <p:cNvPr id="38" name="PlaceHolder 5"/>
          <p:cNvSpPr>
            <a:spLocks noGrp="1"/>
          </p:cNvSpPr>
          <p:nvPr>
            <p:ph type="body"/>
          </p:nvPr>
        </p:nvSpPr>
        <p:spPr>
          <a:xfrm>
            <a:off x="21336840" y="23196240"/>
            <a:ext cx="9388800" cy="1195164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
        <p:nvSpPr>
          <p:cNvPr id="39" name="PlaceHolder 6"/>
          <p:cNvSpPr>
            <a:spLocks noGrp="1"/>
          </p:cNvSpPr>
          <p:nvPr>
            <p:ph type="body"/>
          </p:nvPr>
        </p:nvSpPr>
        <p:spPr>
          <a:xfrm>
            <a:off x="11478240" y="23196240"/>
            <a:ext cx="9388800" cy="1195164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
        <p:nvSpPr>
          <p:cNvPr id="40" name="PlaceHolder 7"/>
          <p:cNvSpPr>
            <a:spLocks noGrp="1"/>
          </p:cNvSpPr>
          <p:nvPr>
            <p:ph type="body"/>
          </p:nvPr>
        </p:nvSpPr>
        <p:spPr>
          <a:xfrm>
            <a:off x="1619640" y="23196240"/>
            <a:ext cx="9388800" cy="1195164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2430000" y="7070040"/>
            <a:ext cx="27538920" cy="15039720"/>
          </a:xfrm>
          <a:prstGeom prst="rect">
            <a:avLst/>
          </a:prstGeom>
        </p:spPr>
        <p:txBody>
          <a:bodyPr lIns="0" tIns="0" rIns="0" bIns="0" anchor="ctr"/>
          <a:lstStyle/>
          <a:p>
            <a:endParaRPr lang="pt-BR" sz="7150" b="0" strike="noStrike" spc="-1">
              <a:solidFill>
                <a:srgbClr val="000000"/>
              </a:solidFill>
              <a:uFill>
                <a:solidFill>
                  <a:srgbClr val="FFFFFF"/>
                </a:solidFill>
              </a:uFill>
              <a:latin typeface="Calibri"/>
            </a:endParaRPr>
          </a:p>
        </p:txBody>
      </p:sp>
      <p:sp>
        <p:nvSpPr>
          <p:cNvPr id="6" name="PlaceHolder 2"/>
          <p:cNvSpPr>
            <a:spLocks noGrp="1"/>
          </p:cNvSpPr>
          <p:nvPr>
            <p:ph type="subTitle"/>
          </p:nvPr>
        </p:nvSpPr>
        <p:spPr>
          <a:xfrm>
            <a:off x="1619640" y="10108800"/>
            <a:ext cx="29158920" cy="25056000"/>
          </a:xfrm>
          <a:prstGeom prst="rect">
            <a:avLst/>
          </a:prstGeom>
        </p:spPr>
        <p:txBody>
          <a:bodyPr lIns="0" tIns="0" rIns="0" bIns="0" anchor="ctr"/>
          <a:lstStyle/>
          <a:p>
            <a:pPr algn="ctr"/>
            <a:endParaRPr lang="pt-B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2430000" y="7070040"/>
            <a:ext cx="27538920" cy="15039720"/>
          </a:xfrm>
          <a:prstGeom prst="rect">
            <a:avLst/>
          </a:prstGeom>
        </p:spPr>
        <p:txBody>
          <a:bodyPr lIns="0" tIns="0" rIns="0" bIns="0" anchor="ctr"/>
          <a:lstStyle/>
          <a:p>
            <a:endParaRPr lang="pt-BR" sz="7150" b="0" strike="noStrike" spc="-1">
              <a:solidFill>
                <a:srgbClr val="000000"/>
              </a:solidFill>
              <a:uFill>
                <a:solidFill>
                  <a:srgbClr val="FFFFFF"/>
                </a:solidFill>
              </a:uFill>
              <a:latin typeface="Calibri"/>
            </a:endParaRPr>
          </a:p>
        </p:txBody>
      </p:sp>
      <p:sp>
        <p:nvSpPr>
          <p:cNvPr id="8" name="PlaceHolder 2"/>
          <p:cNvSpPr>
            <a:spLocks noGrp="1"/>
          </p:cNvSpPr>
          <p:nvPr>
            <p:ph type="body"/>
          </p:nvPr>
        </p:nvSpPr>
        <p:spPr>
          <a:xfrm>
            <a:off x="1619640" y="10108800"/>
            <a:ext cx="29158920" cy="2505600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2430000" y="7070040"/>
            <a:ext cx="27538920" cy="15039720"/>
          </a:xfrm>
          <a:prstGeom prst="rect">
            <a:avLst/>
          </a:prstGeom>
        </p:spPr>
        <p:txBody>
          <a:bodyPr lIns="0" tIns="0" rIns="0" bIns="0" anchor="ctr"/>
          <a:lstStyle/>
          <a:p>
            <a:endParaRPr lang="pt-BR" sz="7150" b="0" strike="noStrike" spc="-1">
              <a:solidFill>
                <a:srgbClr val="000000"/>
              </a:solidFill>
              <a:uFill>
                <a:solidFill>
                  <a:srgbClr val="FFFFFF"/>
                </a:solidFill>
              </a:uFill>
              <a:latin typeface="Calibri"/>
            </a:endParaRPr>
          </a:p>
        </p:txBody>
      </p:sp>
      <p:sp>
        <p:nvSpPr>
          <p:cNvPr id="10" name="PlaceHolder 2"/>
          <p:cNvSpPr>
            <a:spLocks noGrp="1"/>
          </p:cNvSpPr>
          <p:nvPr>
            <p:ph type="body"/>
          </p:nvPr>
        </p:nvSpPr>
        <p:spPr>
          <a:xfrm>
            <a:off x="1619640" y="10108800"/>
            <a:ext cx="14229360" cy="2505600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
        <p:nvSpPr>
          <p:cNvPr id="11" name="PlaceHolder 3"/>
          <p:cNvSpPr>
            <a:spLocks noGrp="1"/>
          </p:cNvSpPr>
          <p:nvPr>
            <p:ph type="body"/>
          </p:nvPr>
        </p:nvSpPr>
        <p:spPr>
          <a:xfrm>
            <a:off x="16560720" y="10108800"/>
            <a:ext cx="14229360" cy="2505600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2430000" y="7070040"/>
            <a:ext cx="27538920" cy="15039720"/>
          </a:xfrm>
          <a:prstGeom prst="rect">
            <a:avLst/>
          </a:prstGeom>
        </p:spPr>
        <p:txBody>
          <a:bodyPr lIns="0" tIns="0" rIns="0" bIns="0" anchor="ctr"/>
          <a:lstStyle/>
          <a:p>
            <a:endParaRPr lang="pt-BR" sz="7150" b="0" strike="noStrike" spc="-1">
              <a:solidFill>
                <a:srgbClr val="000000"/>
              </a:solidFill>
              <a:uFill>
                <a:solidFill>
                  <a:srgbClr val="FFFFFF"/>
                </a:solidFill>
              </a:u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2430000" y="7070040"/>
            <a:ext cx="27538920" cy="69716520"/>
          </a:xfrm>
          <a:prstGeom prst="rect">
            <a:avLst/>
          </a:prstGeom>
        </p:spPr>
        <p:txBody>
          <a:bodyPr lIns="0" tIns="0" rIns="0" bIns="0" anchor="ctr"/>
          <a:lstStyle/>
          <a:p>
            <a:pPr algn="ctr"/>
            <a:endParaRPr lang="pt-B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2430000" y="7070040"/>
            <a:ext cx="27538920" cy="15039720"/>
          </a:xfrm>
          <a:prstGeom prst="rect">
            <a:avLst/>
          </a:prstGeom>
        </p:spPr>
        <p:txBody>
          <a:bodyPr lIns="0" tIns="0" rIns="0" bIns="0" anchor="ctr"/>
          <a:lstStyle/>
          <a:p>
            <a:endParaRPr lang="pt-BR" sz="7150" b="0" strike="noStrike" spc="-1">
              <a:solidFill>
                <a:srgbClr val="000000"/>
              </a:solidFill>
              <a:uFill>
                <a:solidFill>
                  <a:srgbClr val="FFFFFF"/>
                </a:solidFill>
              </a:uFill>
              <a:latin typeface="Calibri"/>
            </a:endParaRPr>
          </a:p>
        </p:txBody>
      </p:sp>
      <p:sp>
        <p:nvSpPr>
          <p:cNvPr id="15" name="PlaceHolder 2"/>
          <p:cNvSpPr>
            <a:spLocks noGrp="1"/>
          </p:cNvSpPr>
          <p:nvPr>
            <p:ph type="body"/>
          </p:nvPr>
        </p:nvSpPr>
        <p:spPr>
          <a:xfrm>
            <a:off x="1619640" y="10108800"/>
            <a:ext cx="14229360" cy="1195164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
        <p:nvSpPr>
          <p:cNvPr id="16" name="PlaceHolder 3"/>
          <p:cNvSpPr>
            <a:spLocks noGrp="1"/>
          </p:cNvSpPr>
          <p:nvPr>
            <p:ph type="body"/>
          </p:nvPr>
        </p:nvSpPr>
        <p:spPr>
          <a:xfrm>
            <a:off x="1619640" y="23196240"/>
            <a:ext cx="14229360" cy="1195164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
        <p:nvSpPr>
          <p:cNvPr id="17" name="PlaceHolder 4"/>
          <p:cNvSpPr>
            <a:spLocks noGrp="1"/>
          </p:cNvSpPr>
          <p:nvPr>
            <p:ph type="body"/>
          </p:nvPr>
        </p:nvSpPr>
        <p:spPr>
          <a:xfrm>
            <a:off x="16560720" y="10108800"/>
            <a:ext cx="14229360" cy="2505600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2430000" y="7070040"/>
            <a:ext cx="27538920" cy="15039720"/>
          </a:xfrm>
          <a:prstGeom prst="rect">
            <a:avLst/>
          </a:prstGeom>
        </p:spPr>
        <p:txBody>
          <a:bodyPr lIns="0" tIns="0" rIns="0" bIns="0" anchor="ctr"/>
          <a:lstStyle/>
          <a:p>
            <a:endParaRPr lang="pt-BR" sz="7150" b="0" strike="noStrike" spc="-1">
              <a:solidFill>
                <a:srgbClr val="000000"/>
              </a:solidFill>
              <a:uFill>
                <a:solidFill>
                  <a:srgbClr val="FFFFFF"/>
                </a:solidFill>
              </a:uFill>
              <a:latin typeface="Calibri"/>
            </a:endParaRPr>
          </a:p>
        </p:txBody>
      </p:sp>
      <p:sp>
        <p:nvSpPr>
          <p:cNvPr id="19" name="PlaceHolder 2"/>
          <p:cNvSpPr>
            <a:spLocks noGrp="1"/>
          </p:cNvSpPr>
          <p:nvPr>
            <p:ph type="body"/>
          </p:nvPr>
        </p:nvSpPr>
        <p:spPr>
          <a:xfrm>
            <a:off x="1619640" y="10108800"/>
            <a:ext cx="14229360" cy="2505600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
        <p:nvSpPr>
          <p:cNvPr id="20" name="PlaceHolder 3"/>
          <p:cNvSpPr>
            <a:spLocks noGrp="1"/>
          </p:cNvSpPr>
          <p:nvPr>
            <p:ph type="body"/>
          </p:nvPr>
        </p:nvSpPr>
        <p:spPr>
          <a:xfrm>
            <a:off x="16560720" y="10108800"/>
            <a:ext cx="14229360" cy="1195164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
        <p:nvSpPr>
          <p:cNvPr id="21" name="PlaceHolder 4"/>
          <p:cNvSpPr>
            <a:spLocks noGrp="1"/>
          </p:cNvSpPr>
          <p:nvPr>
            <p:ph type="body"/>
          </p:nvPr>
        </p:nvSpPr>
        <p:spPr>
          <a:xfrm>
            <a:off x="16560720" y="23196240"/>
            <a:ext cx="14229360" cy="1195164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2430000" y="7070040"/>
            <a:ext cx="27538920" cy="15039720"/>
          </a:xfrm>
          <a:prstGeom prst="rect">
            <a:avLst/>
          </a:prstGeom>
        </p:spPr>
        <p:txBody>
          <a:bodyPr lIns="0" tIns="0" rIns="0" bIns="0" anchor="ctr"/>
          <a:lstStyle/>
          <a:p>
            <a:endParaRPr lang="pt-BR" sz="7150" b="0" strike="noStrike" spc="-1">
              <a:solidFill>
                <a:srgbClr val="000000"/>
              </a:solidFill>
              <a:uFill>
                <a:solidFill>
                  <a:srgbClr val="FFFFFF"/>
                </a:solidFill>
              </a:uFill>
              <a:latin typeface="Calibri"/>
            </a:endParaRPr>
          </a:p>
        </p:txBody>
      </p:sp>
      <p:sp>
        <p:nvSpPr>
          <p:cNvPr id="23" name="PlaceHolder 2"/>
          <p:cNvSpPr>
            <a:spLocks noGrp="1"/>
          </p:cNvSpPr>
          <p:nvPr>
            <p:ph type="body"/>
          </p:nvPr>
        </p:nvSpPr>
        <p:spPr>
          <a:xfrm>
            <a:off x="1619640" y="10108800"/>
            <a:ext cx="14229360" cy="1195164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
        <p:nvSpPr>
          <p:cNvPr id="24" name="PlaceHolder 3"/>
          <p:cNvSpPr>
            <a:spLocks noGrp="1"/>
          </p:cNvSpPr>
          <p:nvPr>
            <p:ph type="body"/>
          </p:nvPr>
        </p:nvSpPr>
        <p:spPr>
          <a:xfrm>
            <a:off x="16560720" y="10108800"/>
            <a:ext cx="14229360" cy="1195164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
        <p:nvSpPr>
          <p:cNvPr id="25" name="PlaceHolder 4"/>
          <p:cNvSpPr>
            <a:spLocks noGrp="1"/>
          </p:cNvSpPr>
          <p:nvPr>
            <p:ph type="body"/>
          </p:nvPr>
        </p:nvSpPr>
        <p:spPr>
          <a:xfrm>
            <a:off x="1619640" y="23196240"/>
            <a:ext cx="29158920" cy="1195164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stretch>
            <a:fillRect/>
          </a:stretch>
        </a:blip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2430000" y="7070040"/>
            <a:ext cx="27538920" cy="15039720"/>
          </a:xfrm>
          <a:prstGeom prst="rect">
            <a:avLst/>
          </a:prstGeom>
        </p:spPr>
        <p:txBody>
          <a:bodyPr anchor="b"/>
          <a:lstStyle/>
          <a:p>
            <a:pPr algn="ctr">
              <a:lnSpc>
                <a:spcPct val="100000"/>
              </a:lnSpc>
            </a:pPr>
            <a:r>
              <a:rPr lang="pt-BR" sz="21260" b="0" strike="noStrike" spc="-1">
                <a:solidFill>
                  <a:srgbClr val="000000"/>
                </a:solidFill>
                <a:uFill>
                  <a:solidFill>
                    <a:srgbClr val="FFFFFF"/>
                  </a:solidFill>
                </a:uFill>
                <a:latin typeface="Calibri Light"/>
              </a:rPr>
              <a:t>Clique para editar o título mestre</a:t>
            </a:r>
            <a:endParaRPr lang="pt-BR" sz="21260" b="0" strike="noStrike" spc="-1">
              <a:solidFill>
                <a:srgbClr val="000000"/>
              </a:solidFill>
              <a:uFill>
                <a:solidFill>
                  <a:srgbClr val="FFFFFF"/>
                </a:solidFill>
              </a:uFill>
              <a:latin typeface="Calibri"/>
            </a:endParaRPr>
          </a:p>
        </p:txBody>
      </p:sp>
      <p:sp>
        <p:nvSpPr>
          <p:cNvPr id="6" name="PlaceHolder 2"/>
          <p:cNvSpPr>
            <a:spLocks noGrp="1"/>
          </p:cNvSpPr>
          <p:nvPr>
            <p:ph type="dt"/>
          </p:nvPr>
        </p:nvSpPr>
        <p:spPr>
          <a:xfrm>
            <a:off x="2227320" y="40040640"/>
            <a:ext cx="7289640" cy="2299680"/>
          </a:xfrm>
          <a:prstGeom prst="rect">
            <a:avLst/>
          </a:prstGeom>
        </p:spPr>
        <p:txBody>
          <a:bodyPr anchor="ctr"/>
          <a:lstStyle/>
          <a:p>
            <a:pPr>
              <a:lnSpc>
                <a:spcPct val="100000"/>
              </a:lnSpc>
            </a:pPr>
            <a:fld id="{FADD7968-D648-4106-BDC9-3E8690D333E1}" type="datetime">
              <a:rPr lang="pt-BR" sz="4250" b="0" strike="noStrike" spc="-1">
                <a:solidFill>
                  <a:srgbClr val="8B8B8B"/>
                </a:solidFill>
                <a:uFill>
                  <a:solidFill>
                    <a:srgbClr val="FFFFFF"/>
                  </a:solidFill>
                </a:uFill>
                <a:latin typeface="Calibri"/>
              </a:rPr>
              <a:t>10/09/2019</a:t>
            </a:fld>
            <a:endParaRPr lang="pt-BR" sz="4250" b="0" strike="noStrike" spc="-1">
              <a:solidFill>
                <a:srgbClr val="000000"/>
              </a:solidFill>
              <a:uFill>
                <a:solidFill>
                  <a:srgbClr val="FFFFFF"/>
                </a:solidFill>
              </a:uFill>
              <a:latin typeface="Times New Roman"/>
            </a:endParaRPr>
          </a:p>
        </p:txBody>
      </p:sp>
      <p:sp>
        <p:nvSpPr>
          <p:cNvPr id="2" name="PlaceHolder 3"/>
          <p:cNvSpPr>
            <a:spLocks noGrp="1"/>
          </p:cNvSpPr>
          <p:nvPr>
            <p:ph type="ftr"/>
          </p:nvPr>
        </p:nvSpPr>
        <p:spPr>
          <a:xfrm>
            <a:off x="10732320" y="40040640"/>
            <a:ext cx="10934280" cy="2299680"/>
          </a:xfrm>
          <a:prstGeom prst="rect">
            <a:avLst/>
          </a:prstGeom>
        </p:spPr>
        <p:txBody>
          <a:bodyPr anchor="ctr"/>
          <a:lstStyle/>
          <a:p>
            <a:endParaRPr lang="pt-BR" sz="2400" b="0" strike="noStrike" spc="-1">
              <a:solidFill>
                <a:srgbClr val="000000"/>
              </a:solidFill>
              <a:uFill>
                <a:solidFill>
                  <a:srgbClr val="FFFFFF"/>
                </a:solidFill>
              </a:uFill>
              <a:latin typeface="Times New Roman"/>
            </a:endParaRPr>
          </a:p>
        </p:txBody>
      </p:sp>
      <p:sp>
        <p:nvSpPr>
          <p:cNvPr id="3" name="PlaceHolder 4"/>
          <p:cNvSpPr>
            <a:spLocks noGrp="1"/>
          </p:cNvSpPr>
          <p:nvPr>
            <p:ph type="sldNum"/>
          </p:nvPr>
        </p:nvSpPr>
        <p:spPr>
          <a:xfrm>
            <a:off x="22881960" y="40040640"/>
            <a:ext cx="7289640" cy="2299680"/>
          </a:xfrm>
          <a:prstGeom prst="rect">
            <a:avLst/>
          </a:prstGeom>
        </p:spPr>
        <p:txBody>
          <a:bodyPr anchor="ctr"/>
          <a:lstStyle/>
          <a:p>
            <a:pPr algn="r">
              <a:lnSpc>
                <a:spcPct val="100000"/>
              </a:lnSpc>
            </a:pPr>
            <a:fld id="{1182A501-5B1A-4D3F-8CF0-124C9046FC93}" type="slidenum">
              <a:rPr lang="pt-BR" sz="4250" b="0" strike="noStrike" spc="-1">
                <a:solidFill>
                  <a:srgbClr val="8B8B8B"/>
                </a:solidFill>
                <a:uFill>
                  <a:solidFill>
                    <a:srgbClr val="FFFFFF"/>
                  </a:solidFill>
                </a:uFill>
                <a:latin typeface="Calibri"/>
              </a:rPr>
              <a:t>‹nº›</a:t>
            </a:fld>
            <a:endParaRPr lang="pt-BR" sz="4250" b="0" strike="noStrike" spc="-1">
              <a:solidFill>
                <a:srgbClr val="000000"/>
              </a:solidFill>
              <a:uFill>
                <a:solidFill>
                  <a:srgbClr val="FFFFFF"/>
                </a:solidFill>
              </a:uFill>
              <a:latin typeface="Times New Roman"/>
            </a:endParaRPr>
          </a:p>
        </p:txBody>
      </p:sp>
      <p:sp>
        <p:nvSpPr>
          <p:cNvPr id="4" name="PlaceHolder 5"/>
          <p:cNvSpPr>
            <a:spLocks noGrp="1"/>
          </p:cNvSpPr>
          <p:nvPr>
            <p:ph type="body"/>
          </p:nvPr>
        </p:nvSpPr>
        <p:spPr>
          <a:xfrm>
            <a:off x="1619640" y="10108800"/>
            <a:ext cx="29158920" cy="250560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pt-BR" sz="9920" b="0" strike="noStrike" spc="-1">
                <a:solidFill>
                  <a:srgbClr val="000000"/>
                </a:solidFill>
                <a:uFill>
                  <a:solidFill>
                    <a:srgbClr val="FFFFFF"/>
                  </a:solidFill>
                </a:uFill>
                <a:latin typeface="Calibri"/>
              </a:rPr>
              <a:t>Click to edit the outline text format</a:t>
            </a:r>
          </a:p>
          <a:p>
            <a:pPr marL="864000" lvl="1" indent="-324000">
              <a:spcBef>
                <a:spcPts val="1134"/>
              </a:spcBef>
              <a:buClr>
                <a:srgbClr val="000000"/>
              </a:buClr>
              <a:buSzPct val="75000"/>
              <a:buFont typeface="Symbol" charset="2"/>
              <a:buChar char=""/>
            </a:pPr>
            <a:r>
              <a:rPr lang="pt-BR" sz="7090" b="0" strike="noStrike" spc="-1">
                <a:solidFill>
                  <a:srgbClr val="000000"/>
                </a:solidFill>
                <a:uFill>
                  <a:solidFill>
                    <a:srgbClr val="FFFFFF"/>
                  </a:solidFill>
                </a:uFill>
                <a:latin typeface="Calibri"/>
              </a:rPr>
              <a:t>Second Outline Level</a:t>
            </a:r>
          </a:p>
          <a:p>
            <a:pPr marL="1296000" lvl="2" indent="-288000">
              <a:spcBef>
                <a:spcPts val="850"/>
              </a:spcBef>
              <a:buClr>
                <a:srgbClr val="000000"/>
              </a:buClr>
              <a:buSzPct val="45000"/>
              <a:buFont typeface="Wingdings" charset="2"/>
              <a:buChar char=""/>
            </a:pPr>
            <a:r>
              <a:rPr lang="pt-BR" sz="6380" b="0" strike="noStrike" spc="-1">
                <a:solidFill>
                  <a:srgbClr val="000000"/>
                </a:solidFill>
                <a:uFill>
                  <a:solidFill>
                    <a:srgbClr val="FFFFFF"/>
                  </a:solidFill>
                </a:uFill>
                <a:latin typeface="Calibri"/>
              </a:rPr>
              <a:t>Third Outline Level</a:t>
            </a:r>
          </a:p>
          <a:p>
            <a:pPr marL="1728000" lvl="3" indent="-216000">
              <a:spcBef>
                <a:spcPts val="567"/>
              </a:spcBef>
              <a:buClr>
                <a:srgbClr val="000000"/>
              </a:buClr>
              <a:buSzPct val="75000"/>
              <a:buFont typeface="Symbol" charset="2"/>
              <a:buChar char=""/>
            </a:pPr>
            <a:r>
              <a:rPr lang="pt-BR" sz="6380" b="0" strike="noStrike" spc="-1">
                <a:solidFill>
                  <a:srgbClr val="000000"/>
                </a:solidFill>
                <a:uFill>
                  <a:solidFill>
                    <a:srgbClr val="FFFFFF"/>
                  </a:solidFill>
                </a:uFill>
                <a:latin typeface="Calibri"/>
              </a:rPr>
              <a:t>Fourth Outline Level</a:t>
            </a:r>
          </a:p>
          <a:p>
            <a:pPr marL="2160000" lvl="4" indent="-216000">
              <a:spcBef>
                <a:spcPts val="283"/>
              </a:spcBef>
              <a:buClr>
                <a:srgbClr val="000000"/>
              </a:buClr>
              <a:buSzPct val="45000"/>
              <a:buFont typeface="Wingdings" charset="2"/>
              <a:buChar char=""/>
            </a:pPr>
            <a:r>
              <a:rPr lang="pt-BR" sz="2000" b="0" strike="noStrike" spc="-1">
                <a:solidFill>
                  <a:srgbClr val="000000"/>
                </a:solidFill>
                <a:uFill>
                  <a:solidFill>
                    <a:srgbClr val="FFFFFF"/>
                  </a:solidFill>
                </a:uFill>
                <a:latin typeface="Calibri"/>
              </a:rPr>
              <a:t>Fifth Outline Level</a:t>
            </a:r>
          </a:p>
          <a:p>
            <a:pPr marL="2592000" lvl="5" indent="-216000">
              <a:spcBef>
                <a:spcPts val="283"/>
              </a:spcBef>
              <a:buClr>
                <a:srgbClr val="000000"/>
              </a:buClr>
              <a:buSzPct val="45000"/>
              <a:buFont typeface="Wingdings" charset="2"/>
              <a:buChar char=""/>
            </a:pPr>
            <a:r>
              <a:rPr lang="pt-BR" sz="2000" b="0" strike="noStrike" spc="-1">
                <a:solidFill>
                  <a:srgbClr val="000000"/>
                </a:solidFill>
                <a:uFill>
                  <a:solidFill>
                    <a:srgbClr val="FFFFFF"/>
                  </a:solidFill>
                </a:uFill>
                <a:latin typeface="Calibri"/>
              </a:rPr>
              <a:t>Sixth Outline Level</a:t>
            </a:r>
          </a:p>
          <a:p>
            <a:pPr marL="3024000" lvl="6" indent="-216000">
              <a:spcBef>
                <a:spcPts val="283"/>
              </a:spcBef>
              <a:buClr>
                <a:srgbClr val="000000"/>
              </a:buClr>
              <a:buSzPct val="45000"/>
              <a:buFont typeface="Wingdings" charset="2"/>
              <a:buChar char=""/>
            </a:pPr>
            <a:r>
              <a:rPr lang="pt-BR" sz="2000" b="0" strike="noStrike" spc="-1">
                <a:solidFill>
                  <a:srgbClr val="000000"/>
                </a:solidFill>
                <a:uFill>
                  <a:solidFill>
                    <a:srgbClr val="FFFFFF"/>
                  </a:solidFill>
                </a:u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hyperlink" Target="https://github.com/gavieira/mitofree" TargetMode="External"/><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descr="Resultado de imagem para faperj">
            <a:extLst>
              <a:ext uri="{FF2B5EF4-FFF2-40B4-BE49-F238E27FC236}">
                <a16:creationId xmlns:a16="http://schemas.microsoft.com/office/drawing/2014/main" id="{CE34D901-E016-1346-B152-CA08B4D3DB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90395" y="40870609"/>
            <a:ext cx="5715000" cy="2311400"/>
          </a:xfrm>
          <a:prstGeom prst="rect">
            <a:avLst/>
          </a:prstGeom>
          <a:noFill/>
          <a:extLst>
            <a:ext uri="{909E8E84-426E-40DD-AFC4-6F175D3DCCD1}">
              <a14:hiddenFill xmlns:a14="http://schemas.microsoft.com/office/drawing/2010/main">
                <a:solidFill>
                  <a:srgbClr val="FFFFFF"/>
                </a:solidFill>
              </a14:hiddenFill>
            </a:ext>
          </a:extLst>
        </p:spPr>
      </p:pic>
      <p:sp>
        <p:nvSpPr>
          <p:cNvPr id="42" name="CustomShape 2"/>
          <p:cNvSpPr/>
          <p:nvPr/>
        </p:nvSpPr>
        <p:spPr>
          <a:xfrm>
            <a:off x="11816858" y="5622107"/>
            <a:ext cx="19757520" cy="2335219"/>
          </a:xfrm>
          <a:prstGeom prst="rect">
            <a:avLst/>
          </a:prstGeom>
          <a:noFill/>
          <a:ln w="9360">
            <a:noFill/>
          </a:ln>
        </p:spPr>
        <p:style>
          <a:lnRef idx="0">
            <a:scrgbClr r="0" g="0" b="0"/>
          </a:lnRef>
          <a:fillRef idx="0">
            <a:scrgbClr r="0" g="0" b="0"/>
          </a:fillRef>
          <a:effectRef idx="0">
            <a:scrgbClr r="0" g="0" b="0"/>
          </a:effectRef>
          <a:fontRef idx="minor"/>
        </p:style>
        <p:txBody>
          <a:bodyPr lIns="94680" tIns="47160" rIns="94680" bIns="47160"/>
          <a:lstStyle/>
          <a:p>
            <a:pPr>
              <a:spcBef>
                <a:spcPts val="2999"/>
              </a:spcBef>
            </a:pPr>
            <a:r>
              <a:rPr lang="pt-BR" sz="7200" b="1" spc="-1" dirty="0">
                <a:solidFill>
                  <a:srgbClr val="000000"/>
                </a:solidFill>
                <a:uFill>
                  <a:solidFill>
                    <a:srgbClr val="FFFFFF"/>
                  </a:solidFill>
                </a:uFill>
                <a:latin typeface="Verdana"/>
                <a:ea typeface="Verdana"/>
              </a:rPr>
              <a:t>a user-friendly and lightweight mitogenomics pipeline for public data</a:t>
            </a:r>
            <a:endParaRPr lang="pt-BR" sz="7200" b="0" strike="noStrike" spc="-1" dirty="0">
              <a:solidFill>
                <a:srgbClr val="000000"/>
              </a:solidFill>
              <a:uFill>
                <a:solidFill>
                  <a:srgbClr val="FFFFFF"/>
                </a:solidFill>
              </a:uFill>
              <a:latin typeface="Arial"/>
            </a:endParaRPr>
          </a:p>
        </p:txBody>
      </p:sp>
      <p:sp>
        <p:nvSpPr>
          <p:cNvPr id="43" name="CustomShape 3"/>
          <p:cNvSpPr/>
          <p:nvPr/>
        </p:nvSpPr>
        <p:spPr>
          <a:xfrm>
            <a:off x="2807640" y="8636090"/>
            <a:ext cx="26784000" cy="1452600"/>
          </a:xfrm>
          <a:prstGeom prst="rect">
            <a:avLst/>
          </a:prstGeom>
          <a:noFill/>
          <a:ln>
            <a:noFill/>
          </a:ln>
        </p:spPr>
        <p:style>
          <a:lnRef idx="0">
            <a:scrgbClr r="0" g="0" b="0"/>
          </a:lnRef>
          <a:fillRef idx="0">
            <a:scrgbClr r="0" g="0" b="0"/>
          </a:fillRef>
          <a:effectRef idx="0">
            <a:scrgbClr r="0" g="0" b="0"/>
          </a:effectRef>
          <a:fontRef idx="minor"/>
        </p:style>
        <p:txBody>
          <a:bodyPr lIns="81000" tIns="40320" rIns="81000" bIns="40320"/>
          <a:lstStyle/>
          <a:p>
            <a:pPr algn="ctr">
              <a:lnSpc>
                <a:spcPct val="100000"/>
              </a:lnSpc>
            </a:pPr>
            <a:r>
              <a:rPr lang="pt-BR" sz="6000" b="0" u="sng" strike="noStrike" spc="-1" dirty="0">
                <a:solidFill>
                  <a:srgbClr val="000000"/>
                </a:solidFill>
                <a:latin typeface="Verdana"/>
                <a:ea typeface="Verdana"/>
              </a:rPr>
              <a:t>Gabriel A. Vieira</a:t>
            </a:r>
            <a:r>
              <a:rPr lang="pt-BR" sz="6000" b="0" strike="noStrike" spc="-1" baseline="30000" dirty="0">
                <a:solidFill>
                  <a:srgbClr val="000000"/>
                </a:solidFill>
                <a:latin typeface="Verdana"/>
                <a:ea typeface="Verdana"/>
              </a:rPr>
              <a:t>1</a:t>
            </a:r>
            <a:r>
              <a:rPr lang="pt-BR" sz="6000" b="0" strike="noStrike" spc="-1" dirty="0">
                <a:solidFill>
                  <a:srgbClr val="000000"/>
                </a:solidFill>
                <a:uFill>
                  <a:solidFill>
                    <a:srgbClr val="FFFFFF"/>
                  </a:solidFill>
                </a:uFill>
                <a:latin typeface="Verdana"/>
                <a:ea typeface="Verdana"/>
              </a:rPr>
              <a:t>; Francisco Prosdocimi</a:t>
            </a:r>
            <a:r>
              <a:rPr lang="pt-BR" sz="6000" b="0" strike="noStrike" spc="-1" baseline="30000" dirty="0">
                <a:solidFill>
                  <a:srgbClr val="000000"/>
                </a:solidFill>
                <a:uFill>
                  <a:solidFill>
                    <a:srgbClr val="FFFFFF"/>
                  </a:solidFill>
                </a:uFill>
                <a:latin typeface="Verdana"/>
                <a:ea typeface="Verdana"/>
              </a:rPr>
              <a:t>1</a:t>
            </a:r>
            <a:endParaRPr lang="pt-BR" sz="4400" b="0" strike="noStrike" spc="-1" dirty="0">
              <a:solidFill>
                <a:srgbClr val="000000"/>
              </a:solidFill>
              <a:uFill>
                <a:solidFill>
                  <a:srgbClr val="FFFFFF"/>
                </a:solidFill>
              </a:uFill>
              <a:latin typeface="Arial"/>
            </a:endParaRPr>
          </a:p>
        </p:txBody>
      </p:sp>
      <p:sp>
        <p:nvSpPr>
          <p:cNvPr id="45" name="CustomShape 5"/>
          <p:cNvSpPr/>
          <p:nvPr/>
        </p:nvSpPr>
        <p:spPr>
          <a:xfrm>
            <a:off x="1368000" y="13163703"/>
            <a:ext cx="13986000" cy="9887581"/>
          </a:xfrm>
          <a:prstGeom prst="rect">
            <a:avLst/>
          </a:prstGeom>
          <a:noFill/>
          <a:ln w="9360">
            <a:noFill/>
          </a:ln>
        </p:spPr>
        <p:style>
          <a:lnRef idx="0">
            <a:scrgbClr r="0" g="0" b="0"/>
          </a:lnRef>
          <a:fillRef idx="0">
            <a:scrgbClr r="0" g="0" b="0"/>
          </a:fillRef>
          <a:effectRef idx="0">
            <a:scrgbClr r="0" g="0" b="0"/>
          </a:effectRef>
          <a:fontRef idx="minor"/>
        </p:style>
        <p:txBody>
          <a:bodyPr lIns="81000" tIns="40320" rIns="81000" bIns="40320"/>
          <a:lstStyle/>
          <a:p>
            <a:pPr algn="just">
              <a:lnSpc>
                <a:spcPct val="100000"/>
              </a:lnSpc>
            </a:pPr>
            <a:r>
              <a:rPr lang="pt-BR" sz="4000" b="0" strike="noStrike"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Sequence</a:t>
            </a:r>
            <a:r>
              <a:rPr lang="pt-BR" sz="4000" spc="-1" dirty="0">
                <a:solidFill>
                  <a:srgbClr val="000000"/>
                </a:solidFill>
                <a:uFill>
                  <a:solidFill>
                    <a:srgbClr val="FFFFFF"/>
                  </a:solidFill>
                </a:uFill>
                <a:latin typeface="Verdana"/>
                <a:ea typeface="Verdana"/>
              </a:rPr>
              <a:t> Read Archive (SRA) is the largest public database of raw sequencing data, featuring WGS, RNA-Seq, Exome and other sequencing datasets. These data can be used to obtain partial and complete mitochondrial genomes (</a:t>
            </a:r>
            <a:r>
              <a:rPr lang="pt-BR" sz="4000" spc="-1" dirty="0" err="1">
                <a:solidFill>
                  <a:srgbClr val="000000"/>
                </a:solidFill>
                <a:uFill>
                  <a:solidFill>
                    <a:srgbClr val="FFFFFF"/>
                  </a:solidFill>
                </a:uFill>
                <a:latin typeface="Verdana"/>
                <a:ea typeface="Verdana"/>
              </a:rPr>
              <a:t>mitogenomes</a:t>
            </a:r>
            <a:r>
              <a:rPr lang="pt-BR" sz="4000" spc="-1" dirty="0">
                <a:solidFill>
                  <a:srgbClr val="000000"/>
                </a:solidFill>
                <a:uFill>
                  <a:solidFill>
                    <a:srgbClr val="FFFFFF"/>
                  </a:solidFill>
                </a:uFill>
                <a:latin typeface="Verdana"/>
                <a:ea typeface="Verdana"/>
              </a:rPr>
              <a:t>) useful in population genetics, evolutionary and phylogeographic studies. A large number of species have public data available in SRA but </a:t>
            </a:r>
            <a:r>
              <a:rPr lang="pt-BR" sz="4000" spc="-1" dirty="0" err="1">
                <a:solidFill>
                  <a:srgbClr val="000000"/>
                </a:solidFill>
                <a:uFill>
                  <a:solidFill>
                    <a:srgbClr val="FFFFFF"/>
                  </a:solidFill>
                </a:uFill>
                <a:latin typeface="Verdana"/>
                <a:ea typeface="Verdana"/>
              </a:rPr>
              <a:t>lack</a:t>
            </a:r>
            <a:r>
              <a:rPr lang="pt-BR" sz="4000" spc="-1" dirty="0">
                <a:solidFill>
                  <a:srgbClr val="000000"/>
                </a:solidFill>
                <a:uFill>
                  <a:solidFill>
                    <a:srgbClr val="FFFFFF"/>
                  </a:solidFill>
                </a:uFill>
                <a:latin typeface="Verdana"/>
                <a:ea typeface="Verdana"/>
              </a:rPr>
              <a:t> complete sequences of mitogenomes. In order to make mitogenomics accessible </a:t>
            </a:r>
            <a:r>
              <a:rPr lang="pt-BR" sz="4000" spc="-1" dirty="0" err="1">
                <a:solidFill>
                  <a:srgbClr val="000000"/>
                </a:solidFill>
                <a:uFill>
                  <a:solidFill>
                    <a:srgbClr val="FFFFFF"/>
                  </a:solidFill>
                </a:uFill>
                <a:latin typeface="Verdana"/>
                <a:ea typeface="Verdana"/>
              </a:rPr>
              <a:t>to</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researchers</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without</a:t>
            </a:r>
            <a:r>
              <a:rPr lang="pt-BR" sz="4000" spc="-1" dirty="0">
                <a:solidFill>
                  <a:srgbClr val="000000"/>
                </a:solidFill>
                <a:uFill>
                  <a:solidFill>
                    <a:srgbClr val="FFFFFF"/>
                  </a:solidFill>
                </a:uFill>
                <a:latin typeface="Verdana"/>
                <a:ea typeface="Verdana"/>
              </a:rPr>
              <a:t> access to robust servers and/or bioinformatics expertise, we are developing </a:t>
            </a:r>
            <a:r>
              <a:rPr lang="pt-BR" sz="4000" b="1" spc="-1" dirty="0">
                <a:solidFill>
                  <a:srgbClr val="000000"/>
                </a:solidFill>
                <a:uFill>
                  <a:solidFill>
                    <a:srgbClr val="FFFFFF"/>
                  </a:solidFill>
                </a:uFill>
                <a:latin typeface="Verdana"/>
                <a:ea typeface="Verdana"/>
              </a:rPr>
              <a:t>MitoFree software</a:t>
            </a:r>
            <a:r>
              <a:rPr lang="pt-BR" sz="4000" spc="-1" dirty="0">
                <a:solidFill>
                  <a:srgbClr val="000000"/>
                </a:solidFill>
                <a:uFill>
                  <a:solidFill>
                    <a:srgbClr val="FFFFFF"/>
                  </a:solidFill>
                </a:uFill>
                <a:latin typeface="Verdana"/>
                <a:ea typeface="Verdana"/>
              </a:rPr>
              <a:t>. MitoFree is a lightweight script that aims to automate mitogenome assembly, annotation and phylogenomic analyses based on public sequencing data.</a:t>
            </a:r>
            <a:endParaRPr lang="pt-BR" sz="4000" b="0" strike="noStrike" spc="-1" dirty="0">
              <a:solidFill>
                <a:srgbClr val="000000"/>
              </a:solidFill>
              <a:uFill>
                <a:solidFill>
                  <a:srgbClr val="FFFFFF"/>
                </a:solidFill>
              </a:uFill>
              <a:latin typeface="Arial"/>
            </a:endParaRPr>
          </a:p>
        </p:txBody>
      </p:sp>
      <p:sp>
        <p:nvSpPr>
          <p:cNvPr id="46" name="CustomShape 6"/>
          <p:cNvSpPr/>
          <p:nvPr/>
        </p:nvSpPr>
        <p:spPr>
          <a:xfrm>
            <a:off x="1152000" y="24683080"/>
            <a:ext cx="14202000" cy="9253268"/>
          </a:xfrm>
          <a:prstGeom prst="rect">
            <a:avLst/>
          </a:prstGeom>
          <a:noFill/>
          <a:ln w="9360">
            <a:noFill/>
          </a:ln>
        </p:spPr>
        <p:style>
          <a:lnRef idx="0">
            <a:scrgbClr r="0" g="0" b="0"/>
          </a:lnRef>
          <a:fillRef idx="0">
            <a:scrgbClr r="0" g="0" b="0"/>
          </a:fillRef>
          <a:effectRef idx="0">
            <a:scrgbClr r="0" g="0" b="0"/>
          </a:effectRef>
          <a:fontRef idx="minor"/>
        </p:style>
        <p:txBody>
          <a:bodyPr lIns="81000" tIns="40320" rIns="81000" bIns="40320"/>
          <a:lstStyle/>
          <a:p>
            <a:pPr algn="just"/>
            <a:r>
              <a:rPr lang="pt-BR" sz="4000" b="0" strike="noStrike" spc="-1" dirty="0">
                <a:solidFill>
                  <a:srgbClr val="000000"/>
                </a:solidFill>
                <a:uFill>
                  <a:solidFill>
                    <a:srgbClr val="FFFFFF"/>
                  </a:solidFill>
                </a:uFill>
                <a:latin typeface="Verdana"/>
                <a:ea typeface="Verdana"/>
              </a:rPr>
              <a:t>	</a:t>
            </a:r>
            <a:r>
              <a:rPr lang="pt-BR" sz="4000" spc="-1" dirty="0">
                <a:solidFill>
                  <a:srgbClr val="000000"/>
                </a:solidFill>
                <a:uFill>
                  <a:solidFill>
                    <a:srgbClr val="FFFFFF"/>
                  </a:solidFill>
                </a:uFill>
                <a:latin typeface="Verdana"/>
                <a:ea typeface="Verdana"/>
              </a:rPr>
              <a:t>MitoFree is being developed in Python 3 and uses the Biopython module and several other published algorithms/software. In its full implementation, MitoFree’s algorithm will automatically download the SRA dataset and convert it to fastq using "fastq-dump" script (sratoolkit package). Then, it will perform an initial assembly of the mitogenome using NOVOPlasty and second assembly round using MITObim. The mitogenome annotation will be performed by either MITOS Web Server or GeneChecker and will automatically provide the input files required for Genbank submission. Finally, a phylogenomic tree will be constructed using the concatamer of all 13 mitochondrial protein-coding genes through Phylomito and PartitionFinder2. </a:t>
            </a:r>
          </a:p>
        </p:txBody>
      </p:sp>
      <p:sp>
        <p:nvSpPr>
          <p:cNvPr id="47" name="CustomShape 7"/>
          <p:cNvSpPr/>
          <p:nvPr/>
        </p:nvSpPr>
        <p:spPr>
          <a:xfrm>
            <a:off x="16972560" y="11804115"/>
            <a:ext cx="14419440" cy="3200879"/>
          </a:xfrm>
          <a:prstGeom prst="rect">
            <a:avLst/>
          </a:prstGeom>
          <a:noFill/>
          <a:ln w="9360">
            <a:noFill/>
          </a:ln>
        </p:spPr>
        <p:style>
          <a:lnRef idx="0">
            <a:scrgbClr r="0" g="0" b="0"/>
          </a:lnRef>
          <a:fillRef idx="0">
            <a:scrgbClr r="0" g="0" b="0"/>
          </a:fillRef>
          <a:effectRef idx="0">
            <a:scrgbClr r="0" g="0" b="0"/>
          </a:effectRef>
          <a:fontRef idx="minor"/>
        </p:style>
        <p:txBody>
          <a:bodyPr lIns="81000" tIns="40320" rIns="81000" bIns="40320"/>
          <a:lstStyle/>
          <a:p>
            <a:pPr algn="just"/>
            <a:r>
              <a:rPr lang="pt-BR" sz="4000" b="0" strike="noStrike" spc="-1" dirty="0">
                <a:solidFill>
                  <a:srgbClr val="000000"/>
                </a:solidFill>
                <a:uFill>
                  <a:solidFill>
                    <a:srgbClr val="FFFFFF"/>
                  </a:solidFill>
                </a:uFill>
                <a:latin typeface="Verdana"/>
                <a:ea typeface="Verdana"/>
              </a:rPr>
              <a:t>	</a:t>
            </a:r>
            <a:r>
              <a:rPr lang="pt-BR" sz="4000" spc="-1" dirty="0">
                <a:solidFill>
                  <a:srgbClr val="000000"/>
                </a:solidFill>
                <a:uFill>
                  <a:solidFill>
                    <a:srgbClr val="FFFFFF"/>
                  </a:solidFill>
                </a:uFill>
                <a:latin typeface="Verdana"/>
                <a:ea typeface="Verdana"/>
              </a:rPr>
              <a:t>In </a:t>
            </a:r>
            <a:r>
              <a:rPr lang="pt-BR" sz="4000" spc="-1" dirty="0" err="1">
                <a:solidFill>
                  <a:srgbClr val="000000"/>
                </a:solidFill>
                <a:uFill>
                  <a:solidFill>
                    <a:srgbClr val="FFFFFF"/>
                  </a:solidFill>
                </a:uFill>
                <a:latin typeface="Verdana"/>
                <a:ea typeface="Verdana"/>
              </a:rPr>
              <a:t>order</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to</a:t>
            </a:r>
            <a:r>
              <a:rPr lang="pt-BR" sz="4000" spc="-1" dirty="0">
                <a:solidFill>
                  <a:srgbClr val="000000"/>
                </a:solidFill>
                <a:uFill>
                  <a:solidFill>
                    <a:srgbClr val="FFFFFF"/>
                  </a:solidFill>
                </a:uFill>
                <a:latin typeface="Verdana"/>
                <a:ea typeface="Verdana"/>
              </a:rPr>
              <a:t> run, the </a:t>
            </a:r>
            <a:r>
              <a:rPr lang="pt-BR" sz="4000" spc="-1" dirty="0" err="1">
                <a:solidFill>
                  <a:srgbClr val="000000"/>
                </a:solidFill>
                <a:uFill>
                  <a:solidFill>
                    <a:srgbClr val="FFFFFF"/>
                  </a:solidFill>
                </a:uFill>
                <a:latin typeface="Verdana"/>
                <a:ea typeface="Verdana"/>
              </a:rPr>
              <a:t>program</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needs</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an</a:t>
            </a:r>
            <a:r>
              <a:rPr lang="pt-BR" sz="4000" spc="-1" dirty="0">
                <a:solidFill>
                  <a:srgbClr val="000000"/>
                </a:solidFill>
                <a:uFill>
                  <a:solidFill>
                    <a:srgbClr val="FFFFFF"/>
                  </a:solidFill>
                </a:uFill>
                <a:latin typeface="Verdana"/>
                <a:ea typeface="Verdana"/>
              </a:rPr>
              <a:t> input file with three columns per line: (i) SRA run accession number; (ii) sample identifier; and (iii) GenBank accession number of a mitochondrial sequence from a related organism. </a:t>
            </a:r>
            <a:r>
              <a:rPr lang="pt-BR" sz="4000" b="0" strike="noStrike" spc="-1" dirty="0">
                <a:solidFill>
                  <a:srgbClr val="000000"/>
                </a:solidFill>
                <a:uFill>
                  <a:solidFill>
                    <a:srgbClr val="FFFFFF"/>
                  </a:solidFill>
                </a:uFill>
                <a:latin typeface="Verdana"/>
                <a:ea typeface="Verdana"/>
              </a:rPr>
              <a:t>MitoFree’s command-line usage, input file and workflow are depicted in Figure 1. </a:t>
            </a:r>
            <a:endParaRPr lang="pt-BR" sz="4000" spc="-1" dirty="0">
              <a:solidFill>
                <a:srgbClr val="000000"/>
              </a:solidFill>
              <a:uFill>
                <a:solidFill>
                  <a:srgbClr val="FFFFFF"/>
                </a:solidFill>
              </a:uFill>
            </a:endParaRPr>
          </a:p>
        </p:txBody>
      </p:sp>
      <p:sp>
        <p:nvSpPr>
          <p:cNvPr id="48" name="CustomShape 8"/>
          <p:cNvSpPr/>
          <p:nvPr/>
        </p:nvSpPr>
        <p:spPr>
          <a:xfrm>
            <a:off x="16972560" y="35074789"/>
            <a:ext cx="14640840" cy="1299960"/>
          </a:xfrm>
          <a:prstGeom prst="rect">
            <a:avLst/>
          </a:prstGeom>
          <a:noFill/>
          <a:ln w="9360">
            <a:noFill/>
          </a:ln>
        </p:spPr>
        <p:style>
          <a:lnRef idx="0">
            <a:scrgbClr r="0" g="0" b="0"/>
          </a:lnRef>
          <a:fillRef idx="0">
            <a:scrgbClr r="0" g="0" b="0"/>
          </a:fillRef>
          <a:effectRef idx="0">
            <a:scrgbClr r="0" g="0" b="0"/>
          </a:effectRef>
          <a:fontRef idx="minor"/>
        </p:style>
        <p:txBody>
          <a:bodyPr lIns="81000" tIns="40320" rIns="81000" bIns="40320"/>
          <a:lstStyle/>
          <a:p>
            <a:pPr algn="just">
              <a:lnSpc>
                <a:spcPct val="100000"/>
              </a:lnSpc>
            </a:pPr>
            <a:r>
              <a:rPr lang="pt-BR" sz="4000" b="0" strike="noStrike" spc="-1" dirty="0">
                <a:solidFill>
                  <a:srgbClr val="000000"/>
                </a:solidFill>
                <a:uFill>
                  <a:solidFill>
                    <a:srgbClr val="FFFFFF"/>
                  </a:solidFill>
                </a:uFill>
                <a:latin typeface="Verdana"/>
                <a:ea typeface="Verdana"/>
              </a:rPr>
              <a:t>	 </a:t>
            </a:r>
            <a:r>
              <a:rPr lang="pt-BR" sz="4000" spc="-1" dirty="0">
                <a:solidFill>
                  <a:srgbClr val="000000"/>
                </a:solidFill>
                <a:uFill>
                  <a:solidFill>
                    <a:srgbClr val="FFFFFF"/>
                  </a:solidFill>
                </a:uFill>
                <a:latin typeface="Verdana"/>
                <a:ea typeface="Verdana"/>
              </a:rPr>
              <a:t>This software will hopefully contribute to making mitogenomic studies as widespread and relevant as possible, fostering and expediting developments on the study of numerous clades.</a:t>
            </a:r>
          </a:p>
        </p:txBody>
      </p:sp>
      <p:sp>
        <p:nvSpPr>
          <p:cNvPr id="49" name="CustomShape 9"/>
          <p:cNvSpPr/>
          <p:nvPr/>
        </p:nvSpPr>
        <p:spPr>
          <a:xfrm>
            <a:off x="16974360" y="39318861"/>
            <a:ext cx="14640840" cy="1299960"/>
          </a:xfrm>
          <a:prstGeom prst="rect">
            <a:avLst/>
          </a:prstGeom>
          <a:noFill/>
          <a:ln w="9360">
            <a:noFill/>
          </a:ln>
        </p:spPr>
        <p:style>
          <a:lnRef idx="0">
            <a:scrgbClr r="0" g="0" b="0"/>
          </a:lnRef>
          <a:fillRef idx="0">
            <a:scrgbClr r="0" g="0" b="0"/>
          </a:fillRef>
          <a:effectRef idx="0">
            <a:scrgbClr r="0" g="0" b="0"/>
          </a:effectRef>
          <a:fontRef idx="minor"/>
        </p:style>
        <p:txBody>
          <a:bodyPr lIns="81000" tIns="40320" rIns="81000" bIns="40320"/>
          <a:lstStyle/>
          <a:p>
            <a:pPr algn="just">
              <a:lnSpc>
                <a:spcPct val="100000"/>
              </a:lnSpc>
            </a:pPr>
            <a:r>
              <a:rPr lang="pt-BR" sz="4000" b="0" strike="noStrike" spc="-1" dirty="0">
                <a:solidFill>
                  <a:srgbClr val="000000"/>
                </a:solidFill>
                <a:uFill>
                  <a:solidFill>
                    <a:srgbClr val="FFFFFF"/>
                  </a:solidFill>
                </a:uFill>
                <a:latin typeface="Verdana"/>
                <a:ea typeface="Verdana"/>
              </a:rPr>
              <a:t>	 </a:t>
            </a:r>
            <a:r>
              <a:rPr lang="pt-BR" sz="4000" spc="-1" dirty="0">
                <a:solidFill>
                  <a:srgbClr val="000000"/>
                </a:solidFill>
                <a:uFill>
                  <a:solidFill>
                    <a:srgbClr val="FFFFFF"/>
                  </a:solidFill>
                </a:uFill>
                <a:latin typeface="Verdana"/>
                <a:ea typeface="Verdana"/>
              </a:rPr>
              <a:t>We thank </a:t>
            </a:r>
            <a:r>
              <a:rPr lang="pt-BR" sz="4000" b="0" strike="noStrike" spc="-1" dirty="0">
                <a:solidFill>
                  <a:srgbClr val="000000"/>
                </a:solidFill>
                <a:uFill>
                  <a:solidFill>
                    <a:srgbClr val="FFFFFF"/>
                  </a:solidFill>
                </a:uFill>
                <a:latin typeface="Verdana"/>
                <a:ea typeface="Verdana"/>
              </a:rPr>
              <a:t>CNPq </a:t>
            </a:r>
            <a:r>
              <a:rPr lang="pt-BR" sz="4000" b="0" strike="noStrike" spc="-1" dirty="0" err="1">
                <a:solidFill>
                  <a:srgbClr val="000000"/>
                </a:solidFill>
                <a:uFill>
                  <a:solidFill>
                    <a:srgbClr val="FFFFFF"/>
                  </a:solidFill>
                </a:uFill>
                <a:latin typeface="Verdana"/>
                <a:ea typeface="Verdana"/>
              </a:rPr>
              <a:t>and</a:t>
            </a:r>
            <a:r>
              <a:rPr lang="pt-BR" sz="4000" b="0" strike="noStrike" spc="-1" dirty="0">
                <a:solidFill>
                  <a:srgbClr val="000000"/>
                </a:solidFill>
                <a:uFill>
                  <a:solidFill>
                    <a:srgbClr val="FFFFFF"/>
                  </a:solidFill>
                </a:uFill>
                <a:latin typeface="Verdana"/>
                <a:ea typeface="Verdana"/>
              </a:rPr>
              <a:t> FAPERJ for </a:t>
            </a:r>
            <a:r>
              <a:rPr lang="pt-BR" sz="4000" b="0" strike="noStrike" spc="-1" dirty="0" err="1">
                <a:solidFill>
                  <a:srgbClr val="000000"/>
                </a:solidFill>
                <a:uFill>
                  <a:solidFill>
                    <a:srgbClr val="FFFFFF"/>
                  </a:solidFill>
                </a:uFill>
                <a:latin typeface="Verdana"/>
                <a:ea typeface="Verdana"/>
              </a:rPr>
              <a:t>funding</a:t>
            </a:r>
            <a:r>
              <a:rPr lang="pt-BR" sz="4000" b="0" strike="noStrike" spc="-1" dirty="0">
                <a:solidFill>
                  <a:srgbClr val="000000"/>
                </a:solidFill>
                <a:uFill>
                  <a:solidFill>
                    <a:srgbClr val="FFFFFF"/>
                  </a:solidFill>
                </a:uFill>
                <a:latin typeface="Verdana"/>
                <a:ea typeface="Verdana"/>
              </a:rPr>
              <a:t> </a:t>
            </a:r>
            <a:r>
              <a:rPr lang="pt-BR" sz="4000" b="0" strike="noStrike" spc="-1" dirty="0" err="1">
                <a:solidFill>
                  <a:srgbClr val="000000"/>
                </a:solidFill>
                <a:uFill>
                  <a:solidFill>
                    <a:srgbClr val="FFFFFF"/>
                  </a:solidFill>
                </a:uFill>
                <a:latin typeface="Verdana"/>
                <a:ea typeface="Verdana"/>
              </a:rPr>
              <a:t>our</a:t>
            </a:r>
            <a:r>
              <a:rPr lang="pt-BR" sz="4000" b="0" strike="noStrike" spc="-1" dirty="0">
                <a:solidFill>
                  <a:srgbClr val="000000"/>
                </a:solidFill>
                <a:uFill>
                  <a:solidFill>
                    <a:srgbClr val="FFFFFF"/>
                  </a:solidFill>
                </a:uFill>
                <a:latin typeface="Verdana"/>
                <a:ea typeface="Verdana"/>
              </a:rPr>
              <a:t> </a:t>
            </a:r>
            <a:r>
              <a:rPr lang="pt-BR" sz="4000" b="0" strike="noStrike" spc="-1" dirty="0" err="1">
                <a:solidFill>
                  <a:srgbClr val="000000"/>
                </a:solidFill>
                <a:uFill>
                  <a:solidFill>
                    <a:srgbClr val="FFFFFF"/>
                  </a:solidFill>
                </a:uFill>
                <a:latin typeface="Verdana"/>
                <a:ea typeface="Verdana"/>
              </a:rPr>
              <a:t>work</a:t>
            </a:r>
            <a:r>
              <a:rPr lang="pt-BR" sz="4000" b="0" strike="noStrike" spc="-1">
                <a:solidFill>
                  <a:srgbClr val="000000"/>
                </a:solidFill>
                <a:uFill>
                  <a:solidFill>
                    <a:srgbClr val="FFFFFF"/>
                  </a:solidFill>
                </a:uFill>
                <a:latin typeface="Verdana"/>
                <a:ea typeface="Verdana"/>
              </a:rPr>
              <a:t>.</a:t>
            </a:r>
            <a:endParaRPr lang="pt-BR" sz="4000" b="0" strike="noStrike" spc="-1" dirty="0">
              <a:solidFill>
                <a:srgbClr val="000000"/>
              </a:solidFill>
              <a:uFill>
                <a:solidFill>
                  <a:srgbClr val="FFFFFF"/>
                </a:solidFill>
              </a:uFill>
              <a:latin typeface="Arial"/>
            </a:endParaRPr>
          </a:p>
        </p:txBody>
      </p:sp>
      <p:sp>
        <p:nvSpPr>
          <p:cNvPr id="54" name="CustomShape 14"/>
          <p:cNvSpPr/>
          <p:nvPr/>
        </p:nvSpPr>
        <p:spPr>
          <a:xfrm>
            <a:off x="21417840" y="1241640"/>
            <a:ext cx="8281440" cy="2722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pt-BR" sz="4800" b="0" strike="noStrike" spc="-1">
                <a:solidFill>
                  <a:srgbClr val="000000"/>
                </a:solidFill>
                <a:uFill>
                  <a:solidFill>
                    <a:srgbClr val="FFFFFF"/>
                  </a:solidFill>
                </a:uFill>
                <a:latin typeface="Calibri Light"/>
              </a:rPr>
              <a:t> </a:t>
            </a:r>
            <a:endParaRPr lang="pt-BR" sz="4800" b="0" strike="noStrike" spc="-1">
              <a:solidFill>
                <a:srgbClr val="000000"/>
              </a:solidFill>
              <a:uFill>
                <a:solidFill>
                  <a:srgbClr val="FFFFFF"/>
                </a:solidFill>
              </a:uFill>
              <a:latin typeface="Arial"/>
            </a:endParaRPr>
          </a:p>
        </p:txBody>
      </p:sp>
      <p:sp>
        <p:nvSpPr>
          <p:cNvPr id="40" name="CustomShape 7"/>
          <p:cNvSpPr/>
          <p:nvPr/>
        </p:nvSpPr>
        <p:spPr>
          <a:xfrm>
            <a:off x="1371170" y="35845459"/>
            <a:ext cx="14419440" cy="3781223"/>
          </a:xfrm>
          <a:prstGeom prst="rect">
            <a:avLst/>
          </a:prstGeom>
          <a:noFill/>
          <a:ln w="9360">
            <a:noFill/>
          </a:ln>
        </p:spPr>
        <p:style>
          <a:lnRef idx="0">
            <a:scrgbClr r="0" g="0" b="0"/>
          </a:lnRef>
          <a:fillRef idx="0">
            <a:scrgbClr r="0" g="0" b="0"/>
          </a:fillRef>
          <a:effectRef idx="0">
            <a:scrgbClr r="0" g="0" b="0"/>
          </a:effectRef>
          <a:fontRef idx="minor"/>
        </p:style>
        <p:txBody>
          <a:bodyPr lIns="81000" tIns="40320" rIns="81000" bIns="40320"/>
          <a:lstStyle/>
          <a:p>
            <a:pPr algn="just">
              <a:lnSpc>
                <a:spcPct val="100000"/>
              </a:lnSpc>
            </a:pPr>
            <a:r>
              <a:rPr lang="pt-BR" sz="4000" b="0" strike="noStrike" spc="-1" dirty="0">
                <a:solidFill>
                  <a:srgbClr val="000000"/>
                </a:solidFill>
                <a:uFill>
                  <a:solidFill>
                    <a:srgbClr val="FFFFFF"/>
                  </a:solidFill>
                </a:uFill>
                <a:latin typeface="Verdana"/>
                <a:ea typeface="Verdana"/>
              </a:rPr>
              <a:t>	</a:t>
            </a:r>
            <a:r>
              <a:rPr lang="pt-BR" sz="4000" spc="-1" dirty="0">
                <a:solidFill>
                  <a:srgbClr val="000000"/>
                </a:solidFill>
                <a:uFill>
                  <a:solidFill>
                    <a:srgbClr val="FFFFFF"/>
                  </a:solidFill>
                </a:uFill>
                <a:latin typeface="Verdana"/>
                <a:ea typeface="Verdana"/>
              </a:rPr>
              <a:t>A beta version of MitoFree can be downloaded at </a:t>
            </a:r>
            <a:r>
              <a:rPr lang="pt-BR" sz="4000" spc="-1" dirty="0">
                <a:solidFill>
                  <a:srgbClr val="000000"/>
                </a:solidFill>
                <a:uFill>
                  <a:solidFill>
                    <a:srgbClr val="FFFFFF"/>
                  </a:solidFill>
                </a:uFill>
                <a:latin typeface="Verdana"/>
                <a:ea typeface="Verdana"/>
                <a:hlinkClick r:id="rId3"/>
              </a:rPr>
              <a:t>https://github.com/gavieira/mitofree</a:t>
            </a:r>
            <a:r>
              <a:rPr lang="pt-BR" sz="4000" spc="-1" dirty="0">
                <a:solidFill>
                  <a:srgbClr val="000000"/>
                </a:solidFill>
                <a:uFill>
                  <a:solidFill>
                    <a:srgbClr val="FFFFFF"/>
                  </a:solidFill>
                </a:uFill>
                <a:latin typeface="Verdana"/>
                <a:ea typeface="Verdana"/>
              </a:rPr>
              <a:t>. This version automatically downloads SRA datasets and uses them to assemble mitogenomes. The assemblers used by MitoFree are very efficient in RAM usage, allowing this pipeline to be run on standard personal computers. </a:t>
            </a:r>
            <a:endParaRPr lang="pt-BR" sz="4000" b="0" strike="noStrike" spc="-1" dirty="0">
              <a:solidFill>
                <a:srgbClr val="000000"/>
              </a:solidFill>
              <a:uFill>
                <a:solidFill>
                  <a:srgbClr val="FFFFFF"/>
                </a:solidFill>
              </a:uFill>
              <a:latin typeface="Arial"/>
            </a:endParaRPr>
          </a:p>
        </p:txBody>
      </p:sp>
      <p:sp>
        <p:nvSpPr>
          <p:cNvPr id="66" name="CustomShape 11"/>
          <p:cNvSpPr/>
          <p:nvPr/>
        </p:nvSpPr>
        <p:spPr>
          <a:xfrm>
            <a:off x="16788627" y="32742298"/>
            <a:ext cx="14642640" cy="983264"/>
          </a:xfrm>
          <a:prstGeom prst="rect">
            <a:avLst/>
          </a:prstGeom>
          <a:noFill/>
          <a:ln w="9360">
            <a:noFill/>
          </a:ln>
        </p:spPr>
        <p:style>
          <a:lnRef idx="0">
            <a:scrgbClr r="0" g="0" b="0"/>
          </a:lnRef>
          <a:fillRef idx="0">
            <a:scrgbClr r="0" g="0" b="0"/>
          </a:fillRef>
          <a:effectRef idx="0">
            <a:scrgbClr r="0" g="0" b="0"/>
          </a:effectRef>
          <a:fontRef idx="minor"/>
        </p:style>
        <p:txBody>
          <a:bodyPr lIns="78120" tIns="39240" rIns="78120" bIns="39240"/>
          <a:lstStyle/>
          <a:p>
            <a:pPr algn="just">
              <a:lnSpc>
                <a:spcPct val="100000"/>
              </a:lnSpc>
            </a:pPr>
            <a:r>
              <a:rPr lang="pt-BR" sz="3600" b="1" strike="noStrike" spc="-1" dirty="0">
                <a:solidFill>
                  <a:srgbClr val="000000"/>
                </a:solidFill>
                <a:uFill>
                  <a:solidFill>
                    <a:srgbClr val="FFFFFF"/>
                  </a:solidFill>
                </a:uFill>
                <a:latin typeface="Verdana"/>
                <a:ea typeface="Verdana"/>
              </a:rPr>
              <a:t>Figure 1.</a:t>
            </a:r>
            <a:r>
              <a:rPr lang="pt-BR" sz="3600" b="0" strike="noStrike" spc="-1" dirty="0">
                <a:solidFill>
                  <a:srgbClr val="000000"/>
                </a:solidFill>
                <a:uFill>
                  <a:solidFill>
                    <a:srgbClr val="FFFFFF"/>
                  </a:solidFill>
                </a:uFill>
                <a:latin typeface="Verdana"/>
                <a:ea typeface="Verdana"/>
              </a:rPr>
              <a:t> MitoFree’s workflow and usage.</a:t>
            </a:r>
            <a:endParaRPr lang="pt-BR" sz="3600" b="0" strike="noStrike" spc="-1" dirty="0">
              <a:solidFill>
                <a:srgbClr val="000000"/>
              </a:solidFill>
              <a:uFill>
                <a:solidFill>
                  <a:srgbClr val="FFFFFF"/>
                </a:solidFill>
              </a:uFill>
              <a:latin typeface="Arial"/>
            </a:endParaRPr>
          </a:p>
        </p:txBody>
      </p:sp>
      <p:pic>
        <p:nvPicPr>
          <p:cNvPr id="3" name="Picture 2"/>
          <p:cNvPicPr>
            <a:picLocks noChangeAspect="1"/>
          </p:cNvPicPr>
          <p:nvPr/>
        </p:nvPicPr>
        <p:blipFill rotWithShape="1">
          <a:blip r:embed="rId4" cstate="email">
            <a:extLst>
              <a:ext uri="{28A0092B-C50C-407E-A947-70E740481C1C}">
                <a14:useLocalDpi xmlns:a14="http://schemas.microsoft.com/office/drawing/2010/main" val="0"/>
              </a:ext>
            </a:extLst>
          </a:blip>
          <a:srcRect t="1956" b="2001"/>
          <a:stretch/>
        </p:blipFill>
        <p:spPr>
          <a:xfrm>
            <a:off x="16118590" y="15672999"/>
            <a:ext cx="15995873" cy="16967697"/>
          </a:xfrm>
          <a:prstGeom prst="rect">
            <a:avLst/>
          </a:prstGeom>
        </p:spPr>
      </p:pic>
      <p:sp>
        <p:nvSpPr>
          <p:cNvPr id="29" name="TextShape 15">
            <a:extLst>
              <a:ext uri="{FF2B5EF4-FFF2-40B4-BE49-F238E27FC236}">
                <a16:creationId xmlns:a16="http://schemas.microsoft.com/office/drawing/2014/main" id="{BB052741-8743-D34D-8349-DA643208A2A2}"/>
              </a:ext>
            </a:extLst>
          </p:cNvPr>
          <p:cNvSpPr txBox="1"/>
          <p:nvPr/>
        </p:nvSpPr>
        <p:spPr>
          <a:xfrm>
            <a:off x="844561" y="11955287"/>
            <a:ext cx="14760000" cy="943696"/>
          </a:xfrm>
          <a:prstGeom prst="rect">
            <a:avLst/>
          </a:prstGeom>
          <a:solidFill>
            <a:srgbClr val="CD2E29"/>
          </a:solidFill>
          <a:ln>
            <a:noFill/>
          </a:ln>
        </p:spPr>
        <p:txBody>
          <a:bodyPr lIns="90000" tIns="45000" rIns="90000" bIns="45000"/>
          <a:lstStyle/>
          <a:p>
            <a:pPr algn="ctr">
              <a:lnSpc>
                <a:spcPct val="100000"/>
              </a:lnSpc>
              <a:spcBef>
                <a:spcPts val="2701"/>
              </a:spcBef>
            </a:pPr>
            <a:r>
              <a:rPr lang="pt-BR" sz="5400" b="1" i="1" strike="noStrike" spc="-1" dirty="0" err="1">
                <a:solidFill>
                  <a:schemeClr val="bg1"/>
                </a:solidFill>
                <a:uFill>
                  <a:solidFill>
                    <a:srgbClr val="FFFFFF"/>
                  </a:solidFill>
                </a:uFill>
                <a:latin typeface="Verdana"/>
                <a:ea typeface="Verdana"/>
              </a:rPr>
              <a:t>Introduction</a:t>
            </a:r>
            <a:endParaRPr lang="pt-BR" sz="5400" b="0" strike="noStrike" spc="-1" dirty="0">
              <a:solidFill>
                <a:schemeClr val="bg1"/>
              </a:solidFill>
              <a:uFill>
                <a:solidFill>
                  <a:srgbClr val="FFFFFF"/>
                </a:solidFill>
              </a:uFill>
              <a:latin typeface="Arial"/>
            </a:endParaRPr>
          </a:p>
        </p:txBody>
      </p:sp>
      <p:sp>
        <p:nvSpPr>
          <p:cNvPr id="30" name="TextShape 15">
            <a:extLst>
              <a:ext uri="{FF2B5EF4-FFF2-40B4-BE49-F238E27FC236}">
                <a16:creationId xmlns:a16="http://schemas.microsoft.com/office/drawing/2014/main" id="{439AF0C0-122E-1641-A065-94E63EBF629C}"/>
              </a:ext>
            </a:extLst>
          </p:cNvPr>
          <p:cNvSpPr txBox="1"/>
          <p:nvPr/>
        </p:nvSpPr>
        <p:spPr>
          <a:xfrm>
            <a:off x="889560" y="23400290"/>
            <a:ext cx="14760000" cy="943696"/>
          </a:xfrm>
          <a:prstGeom prst="rect">
            <a:avLst/>
          </a:prstGeom>
          <a:solidFill>
            <a:srgbClr val="CD2E29"/>
          </a:solidFill>
          <a:ln>
            <a:noFill/>
          </a:ln>
        </p:spPr>
        <p:txBody>
          <a:bodyPr lIns="90000" tIns="45000" rIns="90000" bIns="45000"/>
          <a:lstStyle/>
          <a:p>
            <a:pPr algn="ctr">
              <a:lnSpc>
                <a:spcPct val="100000"/>
              </a:lnSpc>
              <a:spcBef>
                <a:spcPts val="2701"/>
              </a:spcBef>
            </a:pPr>
            <a:r>
              <a:rPr lang="pt-BR" sz="5400" b="1" i="1" strike="noStrike" spc="-1" dirty="0">
                <a:solidFill>
                  <a:schemeClr val="bg1"/>
                </a:solidFill>
                <a:uFill>
                  <a:solidFill>
                    <a:srgbClr val="FFFFFF"/>
                  </a:solidFill>
                </a:uFill>
                <a:latin typeface="Verdana"/>
                <a:ea typeface="Verdana"/>
              </a:rPr>
              <a:t>Material </a:t>
            </a:r>
            <a:r>
              <a:rPr lang="pt-BR" sz="5400" b="1" i="1" strike="noStrike" spc="-1" dirty="0" err="1">
                <a:solidFill>
                  <a:schemeClr val="bg1"/>
                </a:solidFill>
                <a:uFill>
                  <a:solidFill>
                    <a:srgbClr val="FFFFFF"/>
                  </a:solidFill>
                </a:uFill>
                <a:latin typeface="Verdana"/>
                <a:ea typeface="Verdana"/>
              </a:rPr>
              <a:t>and</a:t>
            </a:r>
            <a:r>
              <a:rPr lang="pt-BR" sz="5400" b="1" i="1" strike="noStrike" spc="-1" dirty="0">
                <a:solidFill>
                  <a:schemeClr val="bg1"/>
                </a:solidFill>
                <a:uFill>
                  <a:solidFill>
                    <a:srgbClr val="FFFFFF"/>
                  </a:solidFill>
                </a:uFill>
                <a:latin typeface="Verdana"/>
                <a:ea typeface="Verdana"/>
              </a:rPr>
              <a:t> </a:t>
            </a:r>
            <a:r>
              <a:rPr lang="pt-BR" sz="5400" b="1" i="1" strike="noStrike" spc="-1" dirty="0" err="1">
                <a:solidFill>
                  <a:schemeClr val="bg1"/>
                </a:solidFill>
                <a:uFill>
                  <a:solidFill>
                    <a:srgbClr val="FFFFFF"/>
                  </a:solidFill>
                </a:uFill>
                <a:latin typeface="Verdana"/>
                <a:ea typeface="Verdana"/>
              </a:rPr>
              <a:t>Methods</a:t>
            </a:r>
            <a:endParaRPr lang="pt-BR" sz="5400" b="0" strike="noStrike" spc="-1" dirty="0">
              <a:solidFill>
                <a:schemeClr val="bg1"/>
              </a:solidFill>
              <a:uFill>
                <a:solidFill>
                  <a:srgbClr val="FFFFFF"/>
                </a:solidFill>
              </a:uFill>
              <a:latin typeface="Arial"/>
            </a:endParaRPr>
          </a:p>
        </p:txBody>
      </p:sp>
      <p:sp>
        <p:nvSpPr>
          <p:cNvPr id="31" name="TextShape 15">
            <a:extLst>
              <a:ext uri="{FF2B5EF4-FFF2-40B4-BE49-F238E27FC236}">
                <a16:creationId xmlns:a16="http://schemas.microsoft.com/office/drawing/2014/main" id="{D1062016-C0EE-7F42-91BC-6E712BFE70F9}"/>
              </a:ext>
            </a:extLst>
          </p:cNvPr>
          <p:cNvSpPr txBox="1"/>
          <p:nvPr/>
        </p:nvSpPr>
        <p:spPr>
          <a:xfrm>
            <a:off x="951728" y="34545796"/>
            <a:ext cx="14760000" cy="943696"/>
          </a:xfrm>
          <a:prstGeom prst="rect">
            <a:avLst/>
          </a:prstGeom>
          <a:solidFill>
            <a:srgbClr val="CD2E29"/>
          </a:solidFill>
          <a:ln>
            <a:noFill/>
          </a:ln>
        </p:spPr>
        <p:txBody>
          <a:bodyPr lIns="90000" tIns="45000" rIns="90000" bIns="45000"/>
          <a:lstStyle/>
          <a:p>
            <a:pPr algn="ctr">
              <a:lnSpc>
                <a:spcPct val="100000"/>
              </a:lnSpc>
              <a:spcBef>
                <a:spcPts val="2701"/>
              </a:spcBef>
            </a:pPr>
            <a:r>
              <a:rPr lang="pt-BR" sz="5400" b="1" i="1" strike="noStrike" spc="-1" dirty="0" err="1">
                <a:solidFill>
                  <a:schemeClr val="bg1"/>
                </a:solidFill>
                <a:uFill>
                  <a:solidFill>
                    <a:srgbClr val="FFFFFF"/>
                  </a:solidFill>
                </a:uFill>
                <a:latin typeface="Verdana"/>
                <a:ea typeface="Verdana"/>
              </a:rPr>
              <a:t>Results</a:t>
            </a:r>
            <a:r>
              <a:rPr lang="pt-BR" sz="5400" b="1" i="1" strike="noStrike" spc="-1" dirty="0">
                <a:solidFill>
                  <a:schemeClr val="bg1"/>
                </a:solidFill>
                <a:uFill>
                  <a:solidFill>
                    <a:srgbClr val="FFFFFF"/>
                  </a:solidFill>
                </a:uFill>
                <a:latin typeface="Verdana"/>
                <a:ea typeface="Verdana"/>
              </a:rPr>
              <a:t> </a:t>
            </a:r>
            <a:r>
              <a:rPr lang="pt-BR" sz="5400" b="1" i="1" strike="noStrike" spc="-1" dirty="0" err="1">
                <a:solidFill>
                  <a:schemeClr val="bg1"/>
                </a:solidFill>
                <a:uFill>
                  <a:solidFill>
                    <a:srgbClr val="FFFFFF"/>
                  </a:solidFill>
                </a:uFill>
                <a:latin typeface="Verdana"/>
                <a:ea typeface="Verdana"/>
              </a:rPr>
              <a:t>and</a:t>
            </a:r>
            <a:r>
              <a:rPr lang="pt-BR" sz="5400" b="1" i="1" strike="noStrike" spc="-1" dirty="0">
                <a:solidFill>
                  <a:schemeClr val="bg1"/>
                </a:solidFill>
                <a:uFill>
                  <a:solidFill>
                    <a:srgbClr val="FFFFFF"/>
                  </a:solidFill>
                </a:uFill>
                <a:latin typeface="Verdana"/>
                <a:ea typeface="Verdana"/>
              </a:rPr>
              <a:t> </a:t>
            </a:r>
            <a:r>
              <a:rPr lang="pt-BR" sz="5400" b="1" i="1" strike="noStrike" spc="-1" dirty="0" err="1">
                <a:solidFill>
                  <a:schemeClr val="bg1"/>
                </a:solidFill>
                <a:uFill>
                  <a:solidFill>
                    <a:srgbClr val="FFFFFF"/>
                  </a:solidFill>
                </a:uFill>
                <a:latin typeface="Verdana"/>
                <a:ea typeface="Verdana"/>
              </a:rPr>
              <a:t>Discussion</a:t>
            </a:r>
            <a:endParaRPr lang="pt-BR" sz="5400" b="0" strike="noStrike" spc="-1" dirty="0">
              <a:solidFill>
                <a:schemeClr val="bg1"/>
              </a:solidFill>
              <a:uFill>
                <a:solidFill>
                  <a:srgbClr val="FFFFFF"/>
                </a:solidFill>
              </a:uFill>
              <a:latin typeface="Arial"/>
            </a:endParaRPr>
          </a:p>
        </p:txBody>
      </p:sp>
      <p:sp>
        <p:nvSpPr>
          <p:cNvPr id="32" name="TextShape 15">
            <a:extLst>
              <a:ext uri="{FF2B5EF4-FFF2-40B4-BE49-F238E27FC236}">
                <a16:creationId xmlns:a16="http://schemas.microsoft.com/office/drawing/2014/main" id="{D6DFD8B8-FB22-0149-B189-9BAFD6586638}"/>
              </a:ext>
            </a:extLst>
          </p:cNvPr>
          <p:cNvSpPr txBox="1"/>
          <p:nvPr/>
        </p:nvSpPr>
        <p:spPr>
          <a:xfrm>
            <a:off x="16855200" y="38063255"/>
            <a:ext cx="14760000" cy="943696"/>
          </a:xfrm>
          <a:prstGeom prst="rect">
            <a:avLst/>
          </a:prstGeom>
          <a:solidFill>
            <a:srgbClr val="CD2E29"/>
          </a:solidFill>
          <a:ln>
            <a:noFill/>
          </a:ln>
        </p:spPr>
        <p:txBody>
          <a:bodyPr lIns="90000" tIns="45000" rIns="90000" bIns="45000"/>
          <a:lstStyle/>
          <a:p>
            <a:pPr algn="ctr">
              <a:lnSpc>
                <a:spcPct val="100000"/>
              </a:lnSpc>
              <a:spcBef>
                <a:spcPts val="2701"/>
              </a:spcBef>
            </a:pPr>
            <a:r>
              <a:rPr lang="pt-BR" sz="5400" b="1" i="1" strike="noStrike" spc="-1" dirty="0" err="1">
                <a:solidFill>
                  <a:schemeClr val="bg1"/>
                </a:solidFill>
                <a:uFill>
                  <a:solidFill>
                    <a:srgbClr val="FFFFFF"/>
                  </a:solidFill>
                </a:uFill>
                <a:latin typeface="Verdana"/>
                <a:ea typeface="Verdana"/>
              </a:rPr>
              <a:t>Acknowledgements</a:t>
            </a:r>
            <a:endParaRPr lang="pt-BR" sz="5400" b="0" strike="noStrike" spc="-1" dirty="0">
              <a:solidFill>
                <a:schemeClr val="bg1"/>
              </a:solidFill>
              <a:uFill>
                <a:solidFill>
                  <a:srgbClr val="FFFFFF"/>
                </a:solidFill>
              </a:uFill>
              <a:latin typeface="Arial"/>
            </a:endParaRPr>
          </a:p>
        </p:txBody>
      </p:sp>
      <p:sp>
        <p:nvSpPr>
          <p:cNvPr id="33" name="TextShape 15">
            <a:extLst>
              <a:ext uri="{FF2B5EF4-FFF2-40B4-BE49-F238E27FC236}">
                <a16:creationId xmlns:a16="http://schemas.microsoft.com/office/drawing/2014/main" id="{6A27FEEE-B499-BC4F-AECD-8734CE1D394D}"/>
              </a:ext>
            </a:extLst>
          </p:cNvPr>
          <p:cNvSpPr txBox="1"/>
          <p:nvPr/>
        </p:nvSpPr>
        <p:spPr>
          <a:xfrm>
            <a:off x="16914195" y="33878536"/>
            <a:ext cx="14760000" cy="943696"/>
          </a:xfrm>
          <a:prstGeom prst="rect">
            <a:avLst/>
          </a:prstGeom>
          <a:solidFill>
            <a:srgbClr val="CD2E29"/>
          </a:solidFill>
          <a:ln>
            <a:noFill/>
          </a:ln>
        </p:spPr>
        <p:txBody>
          <a:bodyPr lIns="90000" tIns="45000" rIns="90000" bIns="45000"/>
          <a:lstStyle/>
          <a:p>
            <a:pPr algn="ctr">
              <a:lnSpc>
                <a:spcPct val="100000"/>
              </a:lnSpc>
              <a:spcBef>
                <a:spcPts val="2701"/>
              </a:spcBef>
            </a:pPr>
            <a:r>
              <a:rPr lang="pt-BR" sz="5400" b="1" i="1" strike="noStrike" spc="-1" dirty="0" err="1">
                <a:solidFill>
                  <a:schemeClr val="bg1"/>
                </a:solidFill>
                <a:uFill>
                  <a:solidFill>
                    <a:srgbClr val="FFFFFF"/>
                  </a:solidFill>
                </a:uFill>
                <a:latin typeface="Verdana"/>
                <a:ea typeface="Verdana"/>
              </a:rPr>
              <a:t>Conclusion</a:t>
            </a:r>
            <a:endParaRPr lang="pt-BR" sz="5400" b="0" strike="noStrike" spc="-1" dirty="0">
              <a:solidFill>
                <a:schemeClr val="bg1"/>
              </a:solidFill>
              <a:uFill>
                <a:solidFill>
                  <a:srgbClr val="FFFFFF"/>
                </a:solidFill>
              </a:uFill>
              <a:latin typeface="Arial"/>
            </a:endParaRPr>
          </a:p>
        </p:txBody>
      </p:sp>
      <p:sp>
        <p:nvSpPr>
          <p:cNvPr id="34" name="TextShape 15">
            <a:extLst>
              <a:ext uri="{FF2B5EF4-FFF2-40B4-BE49-F238E27FC236}">
                <a16:creationId xmlns:a16="http://schemas.microsoft.com/office/drawing/2014/main" id="{739F6137-E45E-1D47-AAE6-2B21070F27EE}"/>
              </a:ext>
            </a:extLst>
          </p:cNvPr>
          <p:cNvSpPr txBox="1"/>
          <p:nvPr/>
        </p:nvSpPr>
        <p:spPr>
          <a:xfrm flipV="1">
            <a:off x="742960" y="8169784"/>
            <a:ext cx="30602999" cy="270407"/>
          </a:xfrm>
          <a:prstGeom prst="rect">
            <a:avLst/>
          </a:prstGeom>
          <a:solidFill>
            <a:srgbClr val="CD2E29"/>
          </a:solidFill>
          <a:ln>
            <a:noFill/>
          </a:ln>
        </p:spPr>
        <p:txBody>
          <a:bodyPr lIns="90000" tIns="45000" rIns="90000" bIns="45000"/>
          <a:lstStyle/>
          <a:p>
            <a:pPr algn="ctr">
              <a:lnSpc>
                <a:spcPct val="100000"/>
              </a:lnSpc>
              <a:spcBef>
                <a:spcPts val="2701"/>
              </a:spcBef>
            </a:pPr>
            <a:endParaRPr lang="pt-BR" sz="5400" b="0" strike="noStrike" spc="-1" dirty="0">
              <a:solidFill>
                <a:schemeClr val="bg1"/>
              </a:solidFill>
              <a:uFill>
                <a:solidFill>
                  <a:srgbClr val="FFFFFF"/>
                </a:solidFill>
              </a:uFill>
              <a:latin typeface="Arial"/>
            </a:endParaRPr>
          </a:p>
        </p:txBody>
      </p:sp>
      <p:sp>
        <p:nvSpPr>
          <p:cNvPr id="35" name="TextShape 15">
            <a:extLst>
              <a:ext uri="{FF2B5EF4-FFF2-40B4-BE49-F238E27FC236}">
                <a16:creationId xmlns:a16="http://schemas.microsoft.com/office/drawing/2014/main" id="{79EE7D0B-0F9F-9140-B11F-E77452785004}"/>
              </a:ext>
            </a:extLst>
          </p:cNvPr>
          <p:cNvSpPr txBox="1"/>
          <p:nvPr/>
        </p:nvSpPr>
        <p:spPr>
          <a:xfrm flipV="1">
            <a:off x="739813" y="40564664"/>
            <a:ext cx="30934382" cy="375443"/>
          </a:xfrm>
          <a:prstGeom prst="rect">
            <a:avLst/>
          </a:prstGeom>
          <a:solidFill>
            <a:srgbClr val="CD2E29"/>
          </a:solidFill>
          <a:ln>
            <a:noFill/>
          </a:ln>
        </p:spPr>
        <p:txBody>
          <a:bodyPr lIns="90000" tIns="45000" rIns="90000" bIns="45000"/>
          <a:lstStyle/>
          <a:p>
            <a:pPr algn="ctr">
              <a:lnSpc>
                <a:spcPct val="100000"/>
              </a:lnSpc>
              <a:spcBef>
                <a:spcPts val="2701"/>
              </a:spcBef>
            </a:pPr>
            <a:endParaRPr lang="pt-BR" sz="5400" b="0" strike="noStrike" spc="-1" dirty="0">
              <a:solidFill>
                <a:schemeClr val="bg1"/>
              </a:solidFill>
              <a:uFill>
                <a:solidFill>
                  <a:srgbClr val="FFFFFF"/>
                </a:solidFill>
              </a:uFill>
              <a:latin typeface="Arial"/>
            </a:endParaRPr>
          </a:p>
        </p:txBody>
      </p:sp>
      <p:sp>
        <p:nvSpPr>
          <p:cNvPr id="36" name="CustomShape 4">
            <a:extLst>
              <a:ext uri="{FF2B5EF4-FFF2-40B4-BE49-F238E27FC236}">
                <a16:creationId xmlns:a16="http://schemas.microsoft.com/office/drawing/2014/main" id="{DDFC6431-BFC3-C04B-B961-347AF1063CE2}"/>
              </a:ext>
            </a:extLst>
          </p:cNvPr>
          <p:cNvSpPr/>
          <p:nvPr/>
        </p:nvSpPr>
        <p:spPr>
          <a:xfrm>
            <a:off x="331403" y="9705183"/>
            <a:ext cx="31626000" cy="1543320"/>
          </a:xfrm>
          <a:prstGeom prst="rect">
            <a:avLst/>
          </a:prstGeom>
          <a:noFill/>
          <a:ln>
            <a:noFill/>
          </a:ln>
        </p:spPr>
        <p:style>
          <a:lnRef idx="0">
            <a:scrgbClr r="0" g="0" b="0"/>
          </a:lnRef>
          <a:fillRef idx="0">
            <a:scrgbClr r="0" g="0" b="0"/>
          </a:fillRef>
          <a:effectRef idx="0">
            <a:scrgbClr r="0" g="0" b="0"/>
          </a:effectRef>
          <a:fontRef idx="minor"/>
        </p:style>
        <p:txBody>
          <a:bodyPr lIns="81000" tIns="40320" rIns="81000" bIns="40320"/>
          <a:lstStyle/>
          <a:p>
            <a:pPr algn="ctr"/>
            <a:r>
              <a:rPr lang="pt-BR" sz="4000" b="0" strike="noStrike" spc="-1" baseline="30000" dirty="0">
                <a:solidFill>
                  <a:srgbClr val="000000"/>
                </a:solidFill>
                <a:uFill>
                  <a:solidFill>
                    <a:srgbClr val="FFFFFF"/>
                  </a:solidFill>
                </a:uFill>
                <a:latin typeface="Verdana"/>
                <a:ea typeface="Verdana"/>
              </a:rPr>
              <a:t>1</a:t>
            </a:r>
            <a:r>
              <a:rPr lang="pt-BR" sz="4000" b="0" i="1" strike="noStrike" spc="-1" baseline="30000" dirty="0">
                <a:solidFill>
                  <a:srgbClr val="000000"/>
                </a:solidFill>
                <a:uFill>
                  <a:solidFill>
                    <a:srgbClr val="FFFFFF"/>
                  </a:solidFill>
                </a:uFill>
                <a:latin typeface="Verdana" panose="020B0604030504040204" pitchFamily="34" charset="0"/>
                <a:ea typeface="Verdana" panose="020B0604030504040204" pitchFamily="34" charset="0"/>
              </a:rPr>
              <a:t> </a:t>
            </a:r>
            <a:r>
              <a:rPr lang="pt-BR" sz="4000" i="1" dirty="0">
                <a:latin typeface="Verdana" panose="020B0604030504040204" pitchFamily="34" charset="0"/>
                <a:ea typeface="Verdana" panose="020B0604030504040204" pitchFamily="34" charset="0"/>
              </a:rPr>
              <a:t>Laboratório de Genômica e Biodiversidade. Instituto </a:t>
            </a:r>
            <a:r>
              <a:rPr lang="pt-BR" sz="4000" i="1" spc="-1" dirty="0">
                <a:solidFill>
                  <a:srgbClr val="000000"/>
                </a:solidFill>
                <a:uFill>
                  <a:solidFill>
                    <a:srgbClr val="FFFFFF"/>
                  </a:solidFill>
                </a:uFill>
                <a:latin typeface="Verdana"/>
                <a:ea typeface="Verdana"/>
              </a:rPr>
              <a:t>de Bioquímica Médica Leopoldo de Meis, </a:t>
            </a:r>
            <a:br>
              <a:rPr lang="pt-BR" sz="4000" i="1" spc="-1" dirty="0">
                <a:solidFill>
                  <a:srgbClr val="000000"/>
                </a:solidFill>
                <a:uFill>
                  <a:solidFill>
                    <a:srgbClr val="FFFFFF"/>
                  </a:solidFill>
                </a:uFill>
                <a:latin typeface="Verdana"/>
                <a:ea typeface="Verdana"/>
              </a:rPr>
            </a:br>
            <a:r>
              <a:rPr lang="pt-BR" sz="4000" i="1" spc="-1" dirty="0">
                <a:solidFill>
                  <a:srgbClr val="000000"/>
                </a:solidFill>
                <a:uFill>
                  <a:solidFill>
                    <a:srgbClr val="FFFFFF"/>
                  </a:solidFill>
                </a:uFill>
                <a:latin typeface="Verdana"/>
                <a:ea typeface="Verdana"/>
              </a:rPr>
              <a:t>Universidade Federal do Rio de Janeiro, 21941-902, Rio de Janeiro-RJ, Brasil.</a:t>
            </a:r>
          </a:p>
          <a:p>
            <a:pPr algn="ctr"/>
            <a:r>
              <a:rPr lang="pt-BR" sz="4000" i="1" spc="-1" dirty="0">
                <a:solidFill>
                  <a:srgbClr val="000000"/>
                </a:solidFill>
                <a:uFill>
                  <a:solidFill>
                    <a:srgbClr val="FFFFFF"/>
                  </a:solidFill>
                </a:uFill>
                <a:latin typeface="Verdana"/>
                <a:ea typeface="Verdana"/>
              </a:rPr>
              <a:t>E-mail: </a:t>
            </a:r>
            <a:r>
              <a:rPr lang="pt-BR" sz="4000" i="1" spc="-1" dirty="0">
                <a:solidFill>
                  <a:srgbClr val="0563C1"/>
                </a:solidFill>
                <a:uFill>
                  <a:solidFill>
                    <a:srgbClr val="FFFFFF"/>
                  </a:solidFill>
                </a:uFill>
                <a:latin typeface="Verdana"/>
                <a:ea typeface="Verdana"/>
              </a:rPr>
              <a:t>gabriel.vieira@bioqmed.ufrj.br</a:t>
            </a:r>
          </a:p>
        </p:txBody>
      </p:sp>
      <p:pic>
        <p:nvPicPr>
          <p:cNvPr id="41" name="Picture 29">
            <a:extLst>
              <a:ext uri="{FF2B5EF4-FFF2-40B4-BE49-F238E27FC236}">
                <a16:creationId xmlns:a16="http://schemas.microsoft.com/office/drawing/2014/main" id="{1CDF2AA6-36E5-ED4A-B769-A2CAEA569EB2}"/>
              </a:ext>
            </a:extLst>
          </p:cNvPr>
          <p:cNvPicPr>
            <a:picLocks noChangeAspect="1"/>
          </p:cNvPicPr>
          <p:nvPr/>
        </p:nvPicPr>
        <p:blipFill>
          <a:blip r:embed="rId5"/>
          <a:srcRect l="10823" r="11702"/>
          <a:stretch>
            <a:fillRect/>
          </a:stretch>
        </p:blipFill>
        <p:spPr>
          <a:xfrm>
            <a:off x="1324184" y="40930014"/>
            <a:ext cx="4520025" cy="2237467"/>
          </a:xfrm>
          <a:prstGeom prst="rect">
            <a:avLst/>
          </a:prstGeom>
        </p:spPr>
      </p:pic>
      <p:pic>
        <p:nvPicPr>
          <p:cNvPr id="50" name="Picture 4" descr="https://icibqm.files.wordpress.com/2015/05/cropped-logo-ibqm-transparente.png">
            <a:extLst>
              <a:ext uri="{FF2B5EF4-FFF2-40B4-BE49-F238E27FC236}">
                <a16:creationId xmlns:a16="http://schemas.microsoft.com/office/drawing/2014/main" id="{CC014471-165F-0344-AF9E-C2C031C4BE67}"/>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7414613" y="41088848"/>
            <a:ext cx="5382500" cy="1919798"/>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6" descr="https://ufrj.br/sites/default/files/img-noticia/2016/09/marca_100_portal.png">
            <a:extLst>
              <a:ext uri="{FF2B5EF4-FFF2-40B4-BE49-F238E27FC236}">
                <a16:creationId xmlns:a16="http://schemas.microsoft.com/office/drawing/2014/main" id="{F7391DFE-3252-4341-8226-BDBB015713AE}"/>
              </a:ext>
            </a:extLst>
          </p:cNvPr>
          <p:cNvPicPr>
            <a:picLocks noChangeAspect="1" noChangeArrowheads="1"/>
          </p:cNvPicPr>
          <p:nvPr/>
        </p:nvPicPr>
        <p:blipFill rotWithShape="1">
          <a:blip r:embed="rId7" cstate="email">
            <a:extLst>
              <a:ext uri="{28A0092B-C50C-407E-A947-70E740481C1C}">
                <a14:useLocalDpi xmlns:a14="http://schemas.microsoft.com/office/drawing/2010/main" val="0"/>
              </a:ext>
            </a:extLst>
          </a:blip>
          <a:srcRect t="4492" b="10730"/>
          <a:stretch/>
        </p:blipFill>
        <p:spPr bwMode="auto">
          <a:xfrm>
            <a:off x="14279260" y="41007599"/>
            <a:ext cx="3821727" cy="216219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9" descr="Image result for cnpq lattes">
            <a:extLst>
              <a:ext uri="{FF2B5EF4-FFF2-40B4-BE49-F238E27FC236}">
                <a16:creationId xmlns:a16="http://schemas.microsoft.com/office/drawing/2014/main" id="{ABEBC632-D9CE-3F47-A5A6-CD35A702E196}"/>
              </a:ext>
            </a:extLst>
          </p:cNvPr>
          <p:cNvPicPr>
            <a:picLocks noChangeAspect="1" noChangeArrowheads="1"/>
          </p:cNvPicPr>
          <p:nvPr/>
        </p:nvPicPr>
        <p:blipFill rotWithShape="1">
          <a:blip r:embed="rId8" cstate="email">
            <a:extLst>
              <a:ext uri="{28A0092B-C50C-407E-A947-70E740481C1C}">
                <a14:useLocalDpi xmlns:a14="http://schemas.microsoft.com/office/drawing/2010/main" val="0"/>
              </a:ext>
            </a:extLst>
          </a:blip>
          <a:srcRect t="11042" b="18909"/>
          <a:stretch/>
        </p:blipFill>
        <p:spPr bwMode="auto">
          <a:xfrm>
            <a:off x="26343114" y="41018278"/>
            <a:ext cx="5152930" cy="2123632"/>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1">
            <a:extLst>
              <a:ext uri="{FF2B5EF4-FFF2-40B4-BE49-F238E27FC236}">
                <a16:creationId xmlns:a16="http://schemas.microsoft.com/office/drawing/2014/main" id="{3AED1F2C-B126-7149-8FB7-97B43480220B}"/>
              </a:ext>
            </a:extLst>
          </p:cNvPr>
          <p:cNvSpPr/>
          <p:nvPr/>
        </p:nvSpPr>
        <p:spPr>
          <a:xfrm>
            <a:off x="870648" y="5522906"/>
            <a:ext cx="10632013" cy="2646878"/>
          </a:xfrm>
          <a:prstGeom prst="rect">
            <a:avLst/>
          </a:prstGeom>
        </p:spPr>
        <p:txBody>
          <a:bodyPr wrap="none">
            <a:spAutoFit/>
          </a:bodyPr>
          <a:lstStyle/>
          <a:p>
            <a:r>
              <a:rPr lang="pt-BR" sz="16600" b="1" spc="-1" dirty="0" err="1">
                <a:solidFill>
                  <a:srgbClr val="000000"/>
                </a:solidFill>
                <a:uFill>
                  <a:solidFill>
                    <a:srgbClr val="FFFFFF"/>
                  </a:solidFill>
                </a:uFill>
                <a:latin typeface="Verdana"/>
                <a:ea typeface="Verdana"/>
              </a:rPr>
              <a:t>MitoFree</a:t>
            </a:r>
            <a:endParaRPr lang="en-US" sz="16600"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874</TotalTime>
  <Words>50</Words>
  <Application>Microsoft Macintosh PowerPoint</Application>
  <PresentationFormat>Personalizar</PresentationFormat>
  <Paragraphs>18</Paragraphs>
  <Slides>1</Slides>
  <Notes>0</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1</vt:i4>
      </vt:variant>
    </vt:vector>
  </HeadingPairs>
  <TitlesOfParts>
    <vt:vector size="9" baseType="lpstr">
      <vt:lpstr>Arial</vt:lpstr>
      <vt:lpstr>Calibri</vt:lpstr>
      <vt:lpstr>Calibri Light</vt:lpstr>
      <vt:lpstr>Symbol</vt:lpstr>
      <vt:lpstr>Times New Roman</vt:lpstr>
      <vt:lpstr>Verdana</vt:lpstr>
      <vt:lpstr>Wingdings</vt:lpstr>
      <vt:lpstr>Office Theme</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subject/>
  <dc:creator>Usuario</dc:creator>
  <dc:description/>
  <cp:lastModifiedBy>Francisco Prosdocimi</cp:lastModifiedBy>
  <cp:revision>73</cp:revision>
  <cp:lastPrinted>2018-08-24T13:15:50Z</cp:lastPrinted>
  <dcterms:created xsi:type="dcterms:W3CDTF">2018-01-16T13:32:17Z</dcterms:created>
  <dcterms:modified xsi:type="dcterms:W3CDTF">2019-09-11T02:44:25Z</dcterms:modified>
  <dc:language>pt-BR</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Custom</vt:lpwstr>
  </property>
  <property fmtid="{D5CDD505-2E9C-101B-9397-08002B2CF9AE}" pid="9" name="ScaleCrop">
    <vt:bool>false</vt:bool>
  </property>
  <property fmtid="{D5CDD505-2E9C-101B-9397-08002B2CF9AE}" pid="10" name="ShareDoc">
    <vt:bool>false</vt:bool>
  </property>
  <property fmtid="{D5CDD505-2E9C-101B-9397-08002B2CF9AE}" pid="11" name="Slides">
    <vt:i4>1</vt:i4>
  </property>
</Properties>
</file>